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1A843-2186-4BA2-BCCB-73BBA35F3A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F8673F-C373-4927-AF1C-FF45E2EB73FC}">
      <dgm:prSet/>
      <dgm:spPr/>
      <dgm:t>
        <a:bodyPr/>
        <a:lstStyle/>
        <a:p>
          <a:r>
            <a:rPr lang="en-US" dirty="0"/>
            <a:t>Old Documents compliant but difficult to use</a:t>
          </a:r>
        </a:p>
      </dgm:t>
    </dgm:pt>
    <dgm:pt modelId="{20552847-B9C9-4EFF-9414-7B65BDA99D7F}" type="parTrans" cxnId="{04D36D43-13FD-4CD8-B9D1-957FDD00A415}">
      <dgm:prSet/>
      <dgm:spPr/>
      <dgm:t>
        <a:bodyPr/>
        <a:lstStyle/>
        <a:p>
          <a:endParaRPr lang="en-US"/>
        </a:p>
      </dgm:t>
    </dgm:pt>
    <dgm:pt modelId="{CEEE03E2-6BAF-4D67-B0B3-223976EB22FC}" type="sibTrans" cxnId="{04D36D43-13FD-4CD8-B9D1-957FDD00A415}">
      <dgm:prSet/>
      <dgm:spPr/>
      <dgm:t>
        <a:bodyPr/>
        <a:lstStyle/>
        <a:p>
          <a:endParaRPr lang="en-US"/>
        </a:p>
      </dgm:t>
    </dgm:pt>
    <dgm:pt modelId="{FFE97DA1-4B64-49E1-A52E-16C4D1332E1B}">
      <dgm:prSet/>
      <dgm:spPr/>
      <dgm:t>
        <a:bodyPr/>
        <a:lstStyle/>
        <a:p>
          <a:r>
            <a:rPr lang="en-US" dirty="0"/>
            <a:t>Began researching online platforms in the Fall of 2020</a:t>
          </a:r>
        </a:p>
      </dgm:t>
    </dgm:pt>
    <dgm:pt modelId="{1B4C326D-0833-4F3F-BBEF-F96463FAADC2}" type="parTrans" cxnId="{99E188B8-29F5-46C3-9A9B-7239FACC274C}">
      <dgm:prSet/>
      <dgm:spPr/>
      <dgm:t>
        <a:bodyPr/>
        <a:lstStyle/>
        <a:p>
          <a:endParaRPr lang="en-US"/>
        </a:p>
      </dgm:t>
    </dgm:pt>
    <dgm:pt modelId="{8A023759-17D0-45AB-B744-D9BF77B0256C}" type="sibTrans" cxnId="{99E188B8-29F5-46C3-9A9B-7239FACC274C}">
      <dgm:prSet/>
      <dgm:spPr/>
      <dgm:t>
        <a:bodyPr/>
        <a:lstStyle/>
        <a:p>
          <a:endParaRPr lang="en-US"/>
        </a:p>
      </dgm:t>
    </dgm:pt>
    <dgm:pt modelId="{246C3F28-0A5F-4056-8262-EF0418FD8CEC}">
      <dgm:prSet/>
      <dgm:spPr/>
      <dgm:t>
        <a:bodyPr/>
        <a:lstStyle/>
        <a:p>
          <a:r>
            <a:rPr lang="en-US"/>
            <a:t>Met with Cherry Hill’s curriculum team to learn about Atlas and get feedback</a:t>
          </a:r>
        </a:p>
      </dgm:t>
    </dgm:pt>
    <dgm:pt modelId="{8179F036-7A0C-480E-B66D-77C141DDA047}" type="parTrans" cxnId="{E17C725F-FF58-4057-8CFC-9CB49C431FDA}">
      <dgm:prSet/>
      <dgm:spPr/>
      <dgm:t>
        <a:bodyPr/>
        <a:lstStyle/>
        <a:p>
          <a:endParaRPr lang="en-US"/>
        </a:p>
      </dgm:t>
    </dgm:pt>
    <dgm:pt modelId="{3CCEC565-8DE7-4FBE-94D4-F27D0AFF0EBA}" type="sibTrans" cxnId="{E17C725F-FF58-4057-8CFC-9CB49C431FDA}">
      <dgm:prSet/>
      <dgm:spPr/>
      <dgm:t>
        <a:bodyPr/>
        <a:lstStyle/>
        <a:p>
          <a:endParaRPr lang="en-US"/>
        </a:p>
      </dgm:t>
    </dgm:pt>
    <dgm:pt modelId="{C2DF6D17-F447-414E-AD2F-7796C22BD5FE}">
      <dgm:prSet/>
      <dgm:spPr/>
      <dgm:t>
        <a:bodyPr/>
        <a:lstStyle/>
        <a:p>
          <a:r>
            <a:rPr lang="en-US" dirty="0"/>
            <a:t>Shared platform with administrators and decided to move forward with the program Spring of 2021</a:t>
          </a:r>
        </a:p>
      </dgm:t>
    </dgm:pt>
    <dgm:pt modelId="{7DD60BF6-CA6D-41F1-B361-6526E988B74E}" type="parTrans" cxnId="{3B42FC49-49B0-4365-B522-E27DD8735581}">
      <dgm:prSet/>
      <dgm:spPr/>
      <dgm:t>
        <a:bodyPr/>
        <a:lstStyle/>
        <a:p>
          <a:endParaRPr lang="en-US"/>
        </a:p>
      </dgm:t>
    </dgm:pt>
    <dgm:pt modelId="{BAF10811-3FFE-4F1C-862B-E1839703AA7F}" type="sibTrans" cxnId="{3B42FC49-49B0-4365-B522-E27DD8735581}">
      <dgm:prSet/>
      <dgm:spPr/>
      <dgm:t>
        <a:bodyPr/>
        <a:lstStyle/>
        <a:p>
          <a:endParaRPr lang="en-US"/>
        </a:p>
      </dgm:t>
    </dgm:pt>
    <dgm:pt modelId="{8F3D27E5-E37C-480E-BA7A-3F54E4B589B9}" type="pres">
      <dgm:prSet presAssocID="{7A11A843-2186-4BA2-BCCB-73BBA35F3A0F}" presName="linear" presStyleCnt="0">
        <dgm:presLayoutVars>
          <dgm:animLvl val="lvl"/>
          <dgm:resizeHandles val="exact"/>
        </dgm:presLayoutVars>
      </dgm:prSet>
      <dgm:spPr/>
    </dgm:pt>
    <dgm:pt modelId="{D8BDE777-30AF-4A7A-88CB-253E8FB7BAE2}" type="pres">
      <dgm:prSet presAssocID="{E1F8673F-C373-4927-AF1C-FF45E2EB73F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AF22222-1229-4467-85C9-CB00B35D920F}" type="pres">
      <dgm:prSet presAssocID="{CEEE03E2-6BAF-4D67-B0B3-223976EB22FC}" presName="spacer" presStyleCnt="0"/>
      <dgm:spPr/>
    </dgm:pt>
    <dgm:pt modelId="{49BA27C6-64A7-4470-85B5-655E85C70BB0}" type="pres">
      <dgm:prSet presAssocID="{FFE97DA1-4B64-49E1-A52E-16C4D1332E1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905800D-DA82-4E4B-B093-32F35E6D1907}" type="pres">
      <dgm:prSet presAssocID="{8A023759-17D0-45AB-B744-D9BF77B0256C}" presName="spacer" presStyleCnt="0"/>
      <dgm:spPr/>
    </dgm:pt>
    <dgm:pt modelId="{82153805-C76A-41BB-857A-2EC3E6ADB1B8}" type="pres">
      <dgm:prSet presAssocID="{246C3F28-0A5F-4056-8262-EF0418FD8CE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AB2DFBD-3D6A-4948-9FD9-16984E7FAB01}" type="pres">
      <dgm:prSet presAssocID="{3CCEC565-8DE7-4FBE-94D4-F27D0AFF0EBA}" presName="spacer" presStyleCnt="0"/>
      <dgm:spPr/>
    </dgm:pt>
    <dgm:pt modelId="{C5BD8042-0462-4A9B-B062-29F673E0FDC9}" type="pres">
      <dgm:prSet presAssocID="{C2DF6D17-F447-414E-AD2F-7796C22BD5F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CF7EA03-D19B-465C-928E-A77B30B3BEC2}" type="presOf" srcId="{246C3F28-0A5F-4056-8262-EF0418FD8CEC}" destId="{82153805-C76A-41BB-857A-2EC3E6ADB1B8}" srcOrd="0" destOrd="0" presId="urn:microsoft.com/office/officeart/2005/8/layout/vList2"/>
    <dgm:cxn modelId="{E17C725F-FF58-4057-8CFC-9CB49C431FDA}" srcId="{7A11A843-2186-4BA2-BCCB-73BBA35F3A0F}" destId="{246C3F28-0A5F-4056-8262-EF0418FD8CEC}" srcOrd="2" destOrd="0" parTransId="{8179F036-7A0C-480E-B66D-77C141DDA047}" sibTransId="{3CCEC565-8DE7-4FBE-94D4-F27D0AFF0EBA}"/>
    <dgm:cxn modelId="{04D36D43-13FD-4CD8-B9D1-957FDD00A415}" srcId="{7A11A843-2186-4BA2-BCCB-73BBA35F3A0F}" destId="{E1F8673F-C373-4927-AF1C-FF45E2EB73FC}" srcOrd="0" destOrd="0" parTransId="{20552847-B9C9-4EFF-9414-7B65BDA99D7F}" sibTransId="{CEEE03E2-6BAF-4D67-B0B3-223976EB22FC}"/>
    <dgm:cxn modelId="{E128CC47-5A68-447A-96E7-73CCC841D107}" type="presOf" srcId="{FFE97DA1-4B64-49E1-A52E-16C4D1332E1B}" destId="{49BA27C6-64A7-4470-85B5-655E85C70BB0}" srcOrd="0" destOrd="0" presId="urn:microsoft.com/office/officeart/2005/8/layout/vList2"/>
    <dgm:cxn modelId="{3B42FC49-49B0-4365-B522-E27DD8735581}" srcId="{7A11A843-2186-4BA2-BCCB-73BBA35F3A0F}" destId="{C2DF6D17-F447-414E-AD2F-7796C22BD5FE}" srcOrd="3" destOrd="0" parTransId="{7DD60BF6-CA6D-41F1-B361-6526E988B74E}" sibTransId="{BAF10811-3FFE-4F1C-862B-E1839703AA7F}"/>
    <dgm:cxn modelId="{CB9F8C52-DD11-4447-B6D0-A9C93CACDEDD}" type="presOf" srcId="{C2DF6D17-F447-414E-AD2F-7796C22BD5FE}" destId="{C5BD8042-0462-4A9B-B062-29F673E0FDC9}" srcOrd="0" destOrd="0" presId="urn:microsoft.com/office/officeart/2005/8/layout/vList2"/>
    <dgm:cxn modelId="{9635397C-D1A9-4C1A-83A1-F630AE0CD732}" type="presOf" srcId="{E1F8673F-C373-4927-AF1C-FF45E2EB73FC}" destId="{D8BDE777-30AF-4A7A-88CB-253E8FB7BAE2}" srcOrd="0" destOrd="0" presId="urn:microsoft.com/office/officeart/2005/8/layout/vList2"/>
    <dgm:cxn modelId="{0B7EB69E-8710-42DC-B010-84852EE6A015}" type="presOf" srcId="{7A11A843-2186-4BA2-BCCB-73BBA35F3A0F}" destId="{8F3D27E5-E37C-480E-BA7A-3F54E4B589B9}" srcOrd="0" destOrd="0" presId="urn:microsoft.com/office/officeart/2005/8/layout/vList2"/>
    <dgm:cxn modelId="{99E188B8-29F5-46C3-9A9B-7239FACC274C}" srcId="{7A11A843-2186-4BA2-BCCB-73BBA35F3A0F}" destId="{FFE97DA1-4B64-49E1-A52E-16C4D1332E1B}" srcOrd="1" destOrd="0" parTransId="{1B4C326D-0833-4F3F-BBEF-F96463FAADC2}" sibTransId="{8A023759-17D0-45AB-B744-D9BF77B0256C}"/>
    <dgm:cxn modelId="{E2FE12B9-D83A-4DC4-93FB-7D3D66015FB9}" type="presParOf" srcId="{8F3D27E5-E37C-480E-BA7A-3F54E4B589B9}" destId="{D8BDE777-30AF-4A7A-88CB-253E8FB7BAE2}" srcOrd="0" destOrd="0" presId="urn:microsoft.com/office/officeart/2005/8/layout/vList2"/>
    <dgm:cxn modelId="{8F64C93D-9A4E-41F6-BEA0-61126F7B71D4}" type="presParOf" srcId="{8F3D27E5-E37C-480E-BA7A-3F54E4B589B9}" destId="{9AF22222-1229-4467-85C9-CB00B35D920F}" srcOrd="1" destOrd="0" presId="urn:microsoft.com/office/officeart/2005/8/layout/vList2"/>
    <dgm:cxn modelId="{648FFBF5-4720-43F3-A672-61E4E7D99D86}" type="presParOf" srcId="{8F3D27E5-E37C-480E-BA7A-3F54E4B589B9}" destId="{49BA27C6-64A7-4470-85B5-655E85C70BB0}" srcOrd="2" destOrd="0" presId="urn:microsoft.com/office/officeart/2005/8/layout/vList2"/>
    <dgm:cxn modelId="{2E1A28BA-5B5C-42C5-B9FB-65CC3F4711B2}" type="presParOf" srcId="{8F3D27E5-E37C-480E-BA7A-3F54E4B589B9}" destId="{F905800D-DA82-4E4B-B093-32F35E6D1907}" srcOrd="3" destOrd="0" presId="urn:microsoft.com/office/officeart/2005/8/layout/vList2"/>
    <dgm:cxn modelId="{071E0850-6BE9-49CD-96D0-8582D67C497F}" type="presParOf" srcId="{8F3D27E5-E37C-480E-BA7A-3F54E4B589B9}" destId="{82153805-C76A-41BB-857A-2EC3E6ADB1B8}" srcOrd="4" destOrd="0" presId="urn:microsoft.com/office/officeart/2005/8/layout/vList2"/>
    <dgm:cxn modelId="{4CF35074-12E1-4590-B324-8855EC747805}" type="presParOf" srcId="{8F3D27E5-E37C-480E-BA7A-3F54E4B589B9}" destId="{5AB2DFBD-3D6A-4948-9FD9-16984E7FAB01}" srcOrd="5" destOrd="0" presId="urn:microsoft.com/office/officeart/2005/8/layout/vList2"/>
    <dgm:cxn modelId="{86097C8C-E8F8-406B-9AE8-3685CD1E7013}" type="presParOf" srcId="{8F3D27E5-E37C-480E-BA7A-3F54E4B589B9}" destId="{C5BD8042-0462-4A9B-B062-29F673E0FDC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3C87B1-164F-495F-A8A0-9A393A4AECDE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BEFA18-D117-468F-BFAD-1E749C56BBA3}">
      <dgm:prSet custT="1"/>
      <dgm:spPr/>
      <dgm:t>
        <a:bodyPr/>
        <a:lstStyle/>
        <a:p>
          <a:r>
            <a:rPr lang="en-US" sz="1800" dirty="0"/>
            <a:t>Assembled teams of teachers to update curriculum</a:t>
          </a:r>
        </a:p>
      </dgm:t>
    </dgm:pt>
    <dgm:pt modelId="{10568A0F-0CFB-4749-BA0B-ECFC4D3770DD}" type="parTrans" cxnId="{85B2B347-F80E-4754-8285-58448C22B71C}">
      <dgm:prSet/>
      <dgm:spPr/>
      <dgm:t>
        <a:bodyPr/>
        <a:lstStyle/>
        <a:p>
          <a:endParaRPr lang="en-US"/>
        </a:p>
      </dgm:t>
    </dgm:pt>
    <dgm:pt modelId="{CA313A50-353F-4437-84B4-D5BF1F996DFB}" type="sibTrans" cxnId="{85B2B347-F80E-4754-8285-58448C22B71C}">
      <dgm:prSet/>
      <dgm:spPr/>
      <dgm:t>
        <a:bodyPr/>
        <a:lstStyle/>
        <a:p>
          <a:endParaRPr lang="en-US"/>
        </a:p>
      </dgm:t>
    </dgm:pt>
    <dgm:pt modelId="{7E6ADA98-8BBF-4B85-8503-40D155D86056}">
      <dgm:prSet/>
      <dgm:spPr/>
      <dgm:t>
        <a:bodyPr/>
        <a:lstStyle/>
        <a:p>
          <a:r>
            <a:rPr lang="en-US" dirty="0"/>
            <a:t>Worked in the Summer of 2021 to create World Language, Visual and Performing Arts &amp; Science Curriculum K-8</a:t>
          </a:r>
        </a:p>
      </dgm:t>
    </dgm:pt>
    <dgm:pt modelId="{3D4C5D29-7BF9-4948-9A51-EDA6CF4CA555}" type="parTrans" cxnId="{DEC9A091-AB6E-4A11-A68D-D1DC47939157}">
      <dgm:prSet/>
      <dgm:spPr/>
      <dgm:t>
        <a:bodyPr/>
        <a:lstStyle/>
        <a:p>
          <a:endParaRPr lang="en-US"/>
        </a:p>
      </dgm:t>
    </dgm:pt>
    <dgm:pt modelId="{647C3ADC-A97D-438E-A7C8-354D03433FF1}" type="sibTrans" cxnId="{DEC9A091-AB6E-4A11-A68D-D1DC47939157}">
      <dgm:prSet/>
      <dgm:spPr/>
      <dgm:t>
        <a:bodyPr/>
        <a:lstStyle/>
        <a:p>
          <a:endParaRPr lang="en-US"/>
        </a:p>
      </dgm:t>
    </dgm:pt>
    <dgm:pt modelId="{98061680-EE2E-498A-8E87-8239BBC71399}">
      <dgm:prSet custT="1"/>
      <dgm:spPr/>
      <dgm:t>
        <a:bodyPr/>
        <a:lstStyle/>
        <a:p>
          <a:r>
            <a:rPr lang="en-US" sz="1800" dirty="0"/>
            <a:t>Updates continued throughout 21-22 school year</a:t>
          </a:r>
        </a:p>
      </dgm:t>
    </dgm:pt>
    <dgm:pt modelId="{638D62EE-36E9-4D23-9DE0-C42D5FBBBC4B}" type="parTrans" cxnId="{5A7A6D5F-2C66-4FE8-A930-14C89BB7A93B}">
      <dgm:prSet/>
      <dgm:spPr/>
      <dgm:t>
        <a:bodyPr/>
        <a:lstStyle/>
        <a:p>
          <a:endParaRPr lang="en-US"/>
        </a:p>
      </dgm:t>
    </dgm:pt>
    <dgm:pt modelId="{15A3492E-3E83-4E6A-959D-D19A40CA3BA4}" type="sibTrans" cxnId="{5A7A6D5F-2C66-4FE8-A930-14C89BB7A93B}">
      <dgm:prSet/>
      <dgm:spPr/>
      <dgm:t>
        <a:bodyPr/>
        <a:lstStyle/>
        <a:p>
          <a:endParaRPr lang="en-US"/>
        </a:p>
      </dgm:t>
    </dgm:pt>
    <dgm:pt modelId="{C82C552A-2A49-496D-80F3-6519C5E9B4FF}">
      <dgm:prSet custT="1"/>
      <dgm:spPr/>
      <dgm:t>
        <a:bodyPr/>
        <a:lstStyle/>
        <a:p>
          <a:r>
            <a:rPr lang="en-US" sz="1600" dirty="0"/>
            <a:t>Reading Specialists updated the Literacy Curriculum K-5. Select teachers and VMS reading specialist updated Literacy Curriculum 6-8</a:t>
          </a:r>
        </a:p>
      </dgm:t>
    </dgm:pt>
    <dgm:pt modelId="{521BB1DE-6DC8-4979-BA94-0024258CE4A7}" type="parTrans" cxnId="{39F4EF57-D637-4B48-AFE9-7CDB04DCC47D}">
      <dgm:prSet/>
      <dgm:spPr/>
      <dgm:t>
        <a:bodyPr/>
        <a:lstStyle/>
        <a:p>
          <a:endParaRPr lang="en-US"/>
        </a:p>
      </dgm:t>
    </dgm:pt>
    <dgm:pt modelId="{28E44E7E-25F5-432C-A4F9-2D0BBB82D38A}" type="sibTrans" cxnId="{39F4EF57-D637-4B48-AFE9-7CDB04DCC47D}">
      <dgm:prSet/>
      <dgm:spPr/>
      <dgm:t>
        <a:bodyPr/>
        <a:lstStyle/>
        <a:p>
          <a:endParaRPr lang="en-US"/>
        </a:p>
      </dgm:t>
    </dgm:pt>
    <dgm:pt modelId="{FBE46F26-009E-48FE-81D5-6965E21F8C43}">
      <dgm:prSet custT="1"/>
      <dgm:spPr/>
      <dgm:t>
        <a:bodyPr/>
        <a:lstStyle/>
        <a:p>
          <a:r>
            <a:rPr lang="en-US" sz="1600" dirty="0"/>
            <a:t>STEM teachers working on updates</a:t>
          </a:r>
        </a:p>
      </dgm:t>
    </dgm:pt>
    <dgm:pt modelId="{7F14C0B9-1604-4D6D-A5A6-45E6A42DAC7C}" type="parTrans" cxnId="{43B7ECBA-0F4B-45C1-82EC-8581B891FD13}">
      <dgm:prSet/>
      <dgm:spPr/>
      <dgm:t>
        <a:bodyPr/>
        <a:lstStyle/>
        <a:p>
          <a:endParaRPr lang="en-US"/>
        </a:p>
      </dgm:t>
    </dgm:pt>
    <dgm:pt modelId="{E3AE58B3-4788-44AA-BDAE-DA8F417163D5}" type="sibTrans" cxnId="{43B7ECBA-0F4B-45C1-82EC-8581B891FD13}">
      <dgm:prSet/>
      <dgm:spPr/>
      <dgm:t>
        <a:bodyPr/>
        <a:lstStyle/>
        <a:p>
          <a:endParaRPr lang="en-US"/>
        </a:p>
      </dgm:t>
    </dgm:pt>
    <dgm:pt modelId="{E2FF2EA0-9924-41CF-9D3C-BA92080FCBFE}">
      <dgm:prSet custT="1"/>
      <dgm:spPr/>
      <dgm:t>
        <a:bodyPr/>
        <a:lstStyle/>
        <a:p>
          <a:r>
            <a:rPr lang="en-US" sz="1800" dirty="0"/>
            <a:t>Health and PE teachers updated throughout school year.</a:t>
          </a:r>
        </a:p>
      </dgm:t>
    </dgm:pt>
    <dgm:pt modelId="{39926CC1-A2AE-4148-A99E-2A1B82EEBFF6}" type="parTrans" cxnId="{0F4AE6C7-F1C9-438C-8C72-03F54A01F95E}">
      <dgm:prSet/>
      <dgm:spPr/>
      <dgm:t>
        <a:bodyPr/>
        <a:lstStyle/>
        <a:p>
          <a:endParaRPr lang="en-US"/>
        </a:p>
      </dgm:t>
    </dgm:pt>
    <dgm:pt modelId="{2F498A9B-E70B-4608-B0E5-68063E1F1849}" type="sibTrans" cxnId="{0F4AE6C7-F1C9-438C-8C72-03F54A01F95E}">
      <dgm:prSet/>
      <dgm:spPr/>
      <dgm:t>
        <a:bodyPr/>
        <a:lstStyle/>
        <a:p>
          <a:endParaRPr lang="en-US"/>
        </a:p>
      </dgm:t>
    </dgm:pt>
    <dgm:pt modelId="{35562E2B-20CC-4109-B465-D6408E35E5B3}">
      <dgm:prSet custT="1"/>
      <dgm:spPr/>
      <dgm:t>
        <a:bodyPr/>
        <a:lstStyle/>
        <a:p>
          <a:r>
            <a:rPr lang="en-US" sz="1800" dirty="0"/>
            <a:t>Social Studies and Library worked during Summer</a:t>
          </a:r>
        </a:p>
      </dgm:t>
    </dgm:pt>
    <dgm:pt modelId="{FB4ADF7F-4068-4B58-8355-86BF9E2730F3}" type="parTrans" cxnId="{74826B2E-945A-4BDE-9B60-0FA55E684986}">
      <dgm:prSet/>
      <dgm:spPr/>
      <dgm:t>
        <a:bodyPr/>
        <a:lstStyle/>
        <a:p>
          <a:endParaRPr lang="en-US"/>
        </a:p>
      </dgm:t>
    </dgm:pt>
    <dgm:pt modelId="{4BB6ED7C-7965-430E-85C6-69E897DC3682}" type="sibTrans" cxnId="{74826B2E-945A-4BDE-9B60-0FA55E684986}">
      <dgm:prSet/>
      <dgm:spPr/>
      <dgm:t>
        <a:bodyPr/>
        <a:lstStyle/>
        <a:p>
          <a:endParaRPr lang="en-US"/>
        </a:p>
      </dgm:t>
    </dgm:pt>
    <dgm:pt modelId="{66A2AA7A-A16C-4644-9856-92FE12E96324}">
      <dgm:prSet custT="1"/>
      <dgm:spPr/>
      <dgm:t>
        <a:bodyPr/>
        <a:lstStyle/>
        <a:p>
          <a:r>
            <a:rPr lang="en-US" sz="1800" dirty="0"/>
            <a:t>Professional Development Provided to Administrators and Staff Completed.  However, further opportunities available.</a:t>
          </a:r>
        </a:p>
      </dgm:t>
    </dgm:pt>
    <dgm:pt modelId="{6AB6D164-88E2-44CA-B203-C2F853C10CC1}" type="parTrans" cxnId="{31164C35-BE7C-45B0-B2D3-925B7EA39E35}">
      <dgm:prSet/>
      <dgm:spPr/>
      <dgm:t>
        <a:bodyPr/>
        <a:lstStyle/>
        <a:p>
          <a:endParaRPr lang="en-US"/>
        </a:p>
      </dgm:t>
    </dgm:pt>
    <dgm:pt modelId="{30DB3DA4-3385-4928-B40F-4F5990424E69}" type="sibTrans" cxnId="{31164C35-BE7C-45B0-B2D3-925B7EA39E35}">
      <dgm:prSet/>
      <dgm:spPr/>
      <dgm:t>
        <a:bodyPr/>
        <a:lstStyle/>
        <a:p>
          <a:endParaRPr lang="en-US"/>
        </a:p>
      </dgm:t>
    </dgm:pt>
    <dgm:pt modelId="{B764B2FC-9440-450B-AAAC-FE29739B74F0}">
      <dgm:prSet custT="1"/>
      <dgm:spPr/>
      <dgm:t>
        <a:bodyPr/>
        <a:lstStyle/>
        <a:p>
          <a:r>
            <a:rPr lang="en-US" sz="1800" dirty="0"/>
            <a:t>Select Teachers updated Math Curriculum K-8.</a:t>
          </a:r>
        </a:p>
      </dgm:t>
    </dgm:pt>
    <dgm:pt modelId="{03BA3F51-4B34-4D6E-856E-290819508BC5}" type="parTrans" cxnId="{0360C6EA-C7E4-4903-92A7-245A87A44083}">
      <dgm:prSet/>
      <dgm:spPr/>
      <dgm:t>
        <a:bodyPr/>
        <a:lstStyle/>
        <a:p>
          <a:endParaRPr lang="en-US"/>
        </a:p>
      </dgm:t>
    </dgm:pt>
    <dgm:pt modelId="{15C9A97A-120F-4FD6-852F-C4FEEAAEDBAF}" type="sibTrans" cxnId="{0360C6EA-C7E4-4903-92A7-245A87A44083}">
      <dgm:prSet/>
      <dgm:spPr/>
      <dgm:t>
        <a:bodyPr/>
        <a:lstStyle/>
        <a:p>
          <a:endParaRPr lang="en-US"/>
        </a:p>
      </dgm:t>
    </dgm:pt>
    <dgm:pt modelId="{1357A753-C4FD-406C-BC53-257F351138E5}" type="pres">
      <dgm:prSet presAssocID="{DB3C87B1-164F-495F-A8A0-9A393A4AECDE}" presName="Name0" presStyleCnt="0">
        <dgm:presLayoutVars>
          <dgm:dir/>
          <dgm:resizeHandles val="exact"/>
        </dgm:presLayoutVars>
      </dgm:prSet>
      <dgm:spPr/>
    </dgm:pt>
    <dgm:pt modelId="{69427CF6-F81D-4A0F-8AB7-542A76770BE4}" type="pres">
      <dgm:prSet presAssocID="{62BEFA18-D117-468F-BFAD-1E749C56BBA3}" presName="node" presStyleLbl="node1" presStyleIdx="0" presStyleCnt="9" custScaleY="186822">
        <dgm:presLayoutVars>
          <dgm:bulletEnabled val="1"/>
        </dgm:presLayoutVars>
      </dgm:prSet>
      <dgm:spPr/>
    </dgm:pt>
    <dgm:pt modelId="{3984A832-060C-4F7E-B71E-99670C8AFD4E}" type="pres">
      <dgm:prSet presAssocID="{CA313A50-353F-4437-84B4-D5BF1F996DFB}" presName="sibTrans" presStyleLbl="sibTrans1D1" presStyleIdx="0" presStyleCnt="8"/>
      <dgm:spPr/>
    </dgm:pt>
    <dgm:pt modelId="{F91B16CE-73BF-4E35-A391-3CF35F0FCDD7}" type="pres">
      <dgm:prSet presAssocID="{CA313A50-353F-4437-84B4-D5BF1F996DFB}" presName="connectorText" presStyleLbl="sibTrans1D1" presStyleIdx="0" presStyleCnt="8"/>
      <dgm:spPr/>
    </dgm:pt>
    <dgm:pt modelId="{26123533-910E-4950-A79C-2ED793A91C26}" type="pres">
      <dgm:prSet presAssocID="{7E6ADA98-8BBF-4B85-8503-40D155D86056}" presName="node" presStyleLbl="node1" presStyleIdx="1" presStyleCnt="9" custScaleY="180190">
        <dgm:presLayoutVars>
          <dgm:bulletEnabled val="1"/>
        </dgm:presLayoutVars>
      </dgm:prSet>
      <dgm:spPr/>
    </dgm:pt>
    <dgm:pt modelId="{ACB02DDC-C66E-4A87-849D-9F9E1CCFBBC2}" type="pres">
      <dgm:prSet presAssocID="{647C3ADC-A97D-438E-A7C8-354D03433FF1}" presName="sibTrans" presStyleLbl="sibTrans1D1" presStyleIdx="1" presStyleCnt="8"/>
      <dgm:spPr/>
    </dgm:pt>
    <dgm:pt modelId="{137A0092-77C7-4898-B799-43561BD168F4}" type="pres">
      <dgm:prSet presAssocID="{647C3ADC-A97D-438E-A7C8-354D03433FF1}" presName="connectorText" presStyleLbl="sibTrans1D1" presStyleIdx="1" presStyleCnt="8"/>
      <dgm:spPr/>
    </dgm:pt>
    <dgm:pt modelId="{8CFF7166-86FD-4FFF-A71C-FEF27307C954}" type="pres">
      <dgm:prSet presAssocID="{98061680-EE2E-498A-8E87-8239BBC71399}" presName="node" presStyleLbl="node1" presStyleIdx="2" presStyleCnt="9" custScaleY="181860">
        <dgm:presLayoutVars>
          <dgm:bulletEnabled val="1"/>
        </dgm:presLayoutVars>
      </dgm:prSet>
      <dgm:spPr/>
    </dgm:pt>
    <dgm:pt modelId="{90C38F6A-C23A-4A68-95BF-58820275C4DB}" type="pres">
      <dgm:prSet presAssocID="{15A3492E-3E83-4E6A-959D-D19A40CA3BA4}" presName="sibTrans" presStyleLbl="sibTrans1D1" presStyleIdx="2" presStyleCnt="8"/>
      <dgm:spPr/>
    </dgm:pt>
    <dgm:pt modelId="{1528E8A0-6887-46E2-AB8B-B3B4AA8312F9}" type="pres">
      <dgm:prSet presAssocID="{15A3492E-3E83-4E6A-959D-D19A40CA3BA4}" presName="connectorText" presStyleLbl="sibTrans1D1" presStyleIdx="2" presStyleCnt="8"/>
      <dgm:spPr/>
    </dgm:pt>
    <dgm:pt modelId="{0A34D3F9-76E3-490E-94E5-8997E2C74A64}" type="pres">
      <dgm:prSet presAssocID="{C82C552A-2A49-496D-80F3-6519C5E9B4FF}" presName="node" presStyleLbl="node1" presStyleIdx="3" presStyleCnt="9" custScaleX="114008" custScaleY="198562">
        <dgm:presLayoutVars>
          <dgm:bulletEnabled val="1"/>
        </dgm:presLayoutVars>
      </dgm:prSet>
      <dgm:spPr/>
    </dgm:pt>
    <dgm:pt modelId="{45FD1CF3-AA3E-4233-A8E2-ED5E5E1D3434}" type="pres">
      <dgm:prSet presAssocID="{28E44E7E-25F5-432C-A4F9-2D0BBB82D38A}" presName="sibTrans" presStyleLbl="sibTrans1D1" presStyleIdx="3" presStyleCnt="8"/>
      <dgm:spPr/>
    </dgm:pt>
    <dgm:pt modelId="{3D67F0A0-6972-4A08-87A6-4B7BF6901251}" type="pres">
      <dgm:prSet presAssocID="{28E44E7E-25F5-432C-A4F9-2D0BBB82D38A}" presName="connectorText" presStyleLbl="sibTrans1D1" presStyleIdx="3" presStyleCnt="8"/>
      <dgm:spPr/>
    </dgm:pt>
    <dgm:pt modelId="{854F732A-285C-4E93-BE55-5EF51B7A37DA}" type="pres">
      <dgm:prSet presAssocID="{B764B2FC-9440-450B-AAAC-FE29739B74F0}" presName="node" presStyleLbl="node1" presStyleIdx="4" presStyleCnt="9" custScaleY="180190">
        <dgm:presLayoutVars>
          <dgm:bulletEnabled val="1"/>
        </dgm:presLayoutVars>
      </dgm:prSet>
      <dgm:spPr/>
    </dgm:pt>
    <dgm:pt modelId="{A627596C-A619-4AFB-B6F1-44724D3AAABE}" type="pres">
      <dgm:prSet presAssocID="{15C9A97A-120F-4FD6-852F-C4FEEAAEDBAF}" presName="sibTrans" presStyleLbl="sibTrans1D1" presStyleIdx="4" presStyleCnt="8"/>
      <dgm:spPr/>
    </dgm:pt>
    <dgm:pt modelId="{77205D91-E644-42A5-911F-BD5AFF038B31}" type="pres">
      <dgm:prSet presAssocID="{15C9A97A-120F-4FD6-852F-C4FEEAAEDBAF}" presName="connectorText" presStyleLbl="sibTrans1D1" presStyleIdx="4" presStyleCnt="8"/>
      <dgm:spPr/>
    </dgm:pt>
    <dgm:pt modelId="{2F4C0CAF-A94C-4064-AEF5-265FE0D37E8A}" type="pres">
      <dgm:prSet presAssocID="{FBE46F26-009E-48FE-81D5-6965E21F8C43}" presName="node" presStyleLbl="node1" presStyleIdx="5" presStyleCnt="9" custScaleY="202840">
        <dgm:presLayoutVars>
          <dgm:bulletEnabled val="1"/>
        </dgm:presLayoutVars>
      </dgm:prSet>
      <dgm:spPr/>
    </dgm:pt>
    <dgm:pt modelId="{AA62AD6F-842A-4780-A10E-972DB9DFCE17}" type="pres">
      <dgm:prSet presAssocID="{E3AE58B3-4788-44AA-BDAE-DA8F417163D5}" presName="sibTrans" presStyleLbl="sibTrans1D1" presStyleIdx="5" presStyleCnt="8"/>
      <dgm:spPr/>
    </dgm:pt>
    <dgm:pt modelId="{8BEBE125-E76B-4150-94B3-157419771B73}" type="pres">
      <dgm:prSet presAssocID="{E3AE58B3-4788-44AA-BDAE-DA8F417163D5}" presName="connectorText" presStyleLbl="sibTrans1D1" presStyleIdx="5" presStyleCnt="8"/>
      <dgm:spPr/>
    </dgm:pt>
    <dgm:pt modelId="{1696F8EF-C2A2-4360-B4FF-52FC3C9E32B0}" type="pres">
      <dgm:prSet presAssocID="{E2FF2EA0-9924-41CF-9D3C-BA92080FCBFE}" presName="node" presStyleLbl="node1" presStyleIdx="6" presStyleCnt="9" custScaleY="194491">
        <dgm:presLayoutVars>
          <dgm:bulletEnabled val="1"/>
        </dgm:presLayoutVars>
      </dgm:prSet>
      <dgm:spPr/>
    </dgm:pt>
    <dgm:pt modelId="{730D1503-660B-435A-A9BF-12B9F1B356B1}" type="pres">
      <dgm:prSet presAssocID="{2F498A9B-E70B-4608-B0E5-68063E1F1849}" presName="sibTrans" presStyleLbl="sibTrans1D1" presStyleIdx="6" presStyleCnt="8"/>
      <dgm:spPr/>
    </dgm:pt>
    <dgm:pt modelId="{CEA651A4-AD26-470B-A41E-DE10626A5316}" type="pres">
      <dgm:prSet presAssocID="{2F498A9B-E70B-4608-B0E5-68063E1F1849}" presName="connectorText" presStyleLbl="sibTrans1D1" presStyleIdx="6" presStyleCnt="8"/>
      <dgm:spPr/>
    </dgm:pt>
    <dgm:pt modelId="{F1BB715D-16CB-402F-A7A4-A70CA20915E5}" type="pres">
      <dgm:prSet presAssocID="{35562E2B-20CC-4109-B465-D6408E35E5B3}" presName="node" presStyleLbl="node1" presStyleIdx="7" presStyleCnt="9" custScaleY="199500">
        <dgm:presLayoutVars>
          <dgm:bulletEnabled val="1"/>
        </dgm:presLayoutVars>
      </dgm:prSet>
      <dgm:spPr/>
    </dgm:pt>
    <dgm:pt modelId="{740C3C74-930E-438C-B257-6E6803143646}" type="pres">
      <dgm:prSet presAssocID="{4BB6ED7C-7965-430E-85C6-69E897DC3682}" presName="sibTrans" presStyleLbl="sibTrans1D1" presStyleIdx="7" presStyleCnt="8"/>
      <dgm:spPr/>
    </dgm:pt>
    <dgm:pt modelId="{E5108094-B887-4EC4-A25B-02D25B909E57}" type="pres">
      <dgm:prSet presAssocID="{4BB6ED7C-7965-430E-85C6-69E897DC3682}" presName="connectorText" presStyleLbl="sibTrans1D1" presStyleIdx="7" presStyleCnt="8"/>
      <dgm:spPr/>
    </dgm:pt>
    <dgm:pt modelId="{115DCECF-85F6-4405-9757-709542742608}" type="pres">
      <dgm:prSet presAssocID="{66A2AA7A-A16C-4644-9856-92FE12E96324}" presName="node" presStyleLbl="node1" presStyleIdx="8" presStyleCnt="9" custScaleX="149864" custScaleY="256698">
        <dgm:presLayoutVars>
          <dgm:bulletEnabled val="1"/>
        </dgm:presLayoutVars>
      </dgm:prSet>
      <dgm:spPr/>
    </dgm:pt>
  </dgm:ptLst>
  <dgm:cxnLst>
    <dgm:cxn modelId="{53985C02-9352-4774-853F-432D00E3F90A}" type="presOf" srcId="{647C3ADC-A97D-438E-A7C8-354D03433FF1}" destId="{ACB02DDC-C66E-4A87-849D-9F9E1CCFBBC2}" srcOrd="0" destOrd="0" presId="urn:microsoft.com/office/officeart/2016/7/layout/RepeatingBendingProcessNew"/>
    <dgm:cxn modelId="{69DEA303-DC7D-49CE-9A8E-1BDB0EB505C5}" type="presOf" srcId="{62BEFA18-D117-468F-BFAD-1E749C56BBA3}" destId="{69427CF6-F81D-4A0F-8AB7-542A76770BE4}" srcOrd="0" destOrd="0" presId="urn:microsoft.com/office/officeart/2016/7/layout/RepeatingBendingProcessNew"/>
    <dgm:cxn modelId="{16C80B0E-790F-432B-82C9-4D5FBB277DAC}" type="presOf" srcId="{4BB6ED7C-7965-430E-85C6-69E897DC3682}" destId="{740C3C74-930E-438C-B257-6E6803143646}" srcOrd="0" destOrd="0" presId="urn:microsoft.com/office/officeart/2016/7/layout/RepeatingBendingProcessNew"/>
    <dgm:cxn modelId="{2C81F411-D9A9-4B74-864E-CAE7D57ACAF6}" type="presOf" srcId="{E3AE58B3-4788-44AA-BDAE-DA8F417163D5}" destId="{AA62AD6F-842A-4780-A10E-972DB9DFCE17}" srcOrd="0" destOrd="0" presId="urn:microsoft.com/office/officeart/2016/7/layout/RepeatingBendingProcessNew"/>
    <dgm:cxn modelId="{2A5B581A-8C01-4927-A910-B4E39C011AA9}" type="presOf" srcId="{66A2AA7A-A16C-4644-9856-92FE12E96324}" destId="{115DCECF-85F6-4405-9757-709542742608}" srcOrd="0" destOrd="0" presId="urn:microsoft.com/office/officeart/2016/7/layout/RepeatingBendingProcessNew"/>
    <dgm:cxn modelId="{A85DC71E-20FB-4BDA-84EC-CC9816A60879}" type="presOf" srcId="{2F498A9B-E70B-4608-B0E5-68063E1F1849}" destId="{730D1503-660B-435A-A9BF-12B9F1B356B1}" srcOrd="0" destOrd="0" presId="urn:microsoft.com/office/officeart/2016/7/layout/RepeatingBendingProcessNew"/>
    <dgm:cxn modelId="{CBEE6520-F107-4FC5-907F-66FF220F58EE}" type="presOf" srcId="{CA313A50-353F-4437-84B4-D5BF1F996DFB}" destId="{F91B16CE-73BF-4E35-A391-3CF35F0FCDD7}" srcOrd="1" destOrd="0" presId="urn:microsoft.com/office/officeart/2016/7/layout/RepeatingBendingProcessNew"/>
    <dgm:cxn modelId="{CC153F26-953D-4D37-97C1-28CF9D49839E}" type="presOf" srcId="{7E6ADA98-8BBF-4B85-8503-40D155D86056}" destId="{26123533-910E-4950-A79C-2ED793A91C26}" srcOrd="0" destOrd="0" presId="urn:microsoft.com/office/officeart/2016/7/layout/RepeatingBendingProcessNew"/>
    <dgm:cxn modelId="{C389D12C-D3EE-4C7A-AFEF-635CE7E56C48}" type="presOf" srcId="{E3AE58B3-4788-44AA-BDAE-DA8F417163D5}" destId="{8BEBE125-E76B-4150-94B3-157419771B73}" srcOrd="1" destOrd="0" presId="urn:microsoft.com/office/officeart/2016/7/layout/RepeatingBendingProcessNew"/>
    <dgm:cxn modelId="{74826B2E-945A-4BDE-9B60-0FA55E684986}" srcId="{DB3C87B1-164F-495F-A8A0-9A393A4AECDE}" destId="{35562E2B-20CC-4109-B465-D6408E35E5B3}" srcOrd="7" destOrd="0" parTransId="{FB4ADF7F-4068-4B58-8355-86BF9E2730F3}" sibTransId="{4BB6ED7C-7965-430E-85C6-69E897DC3682}"/>
    <dgm:cxn modelId="{31164C35-BE7C-45B0-B2D3-925B7EA39E35}" srcId="{DB3C87B1-164F-495F-A8A0-9A393A4AECDE}" destId="{66A2AA7A-A16C-4644-9856-92FE12E96324}" srcOrd="8" destOrd="0" parTransId="{6AB6D164-88E2-44CA-B203-C2F853C10CC1}" sibTransId="{30DB3DA4-3385-4928-B40F-4F5990424E69}"/>
    <dgm:cxn modelId="{B42E0E3E-88C4-4691-9F32-AA9AEDFF0DB7}" type="presOf" srcId="{15A3492E-3E83-4E6A-959D-D19A40CA3BA4}" destId="{1528E8A0-6887-46E2-AB8B-B3B4AA8312F9}" srcOrd="1" destOrd="0" presId="urn:microsoft.com/office/officeart/2016/7/layout/RepeatingBendingProcessNew"/>
    <dgm:cxn modelId="{5A7A6D5F-2C66-4FE8-A930-14C89BB7A93B}" srcId="{DB3C87B1-164F-495F-A8A0-9A393A4AECDE}" destId="{98061680-EE2E-498A-8E87-8239BBC71399}" srcOrd="2" destOrd="0" parTransId="{638D62EE-36E9-4D23-9DE0-C42D5FBBBC4B}" sibTransId="{15A3492E-3E83-4E6A-959D-D19A40CA3BA4}"/>
    <dgm:cxn modelId="{85B2B347-F80E-4754-8285-58448C22B71C}" srcId="{DB3C87B1-164F-495F-A8A0-9A393A4AECDE}" destId="{62BEFA18-D117-468F-BFAD-1E749C56BBA3}" srcOrd="0" destOrd="0" parTransId="{10568A0F-0CFB-4749-BA0B-ECFC4D3770DD}" sibTransId="{CA313A50-353F-4437-84B4-D5BF1F996DFB}"/>
    <dgm:cxn modelId="{00C4F570-32E7-470B-9A13-9643EE9E0B83}" type="presOf" srcId="{15C9A97A-120F-4FD6-852F-C4FEEAAEDBAF}" destId="{77205D91-E644-42A5-911F-BD5AFF038B31}" srcOrd="1" destOrd="0" presId="urn:microsoft.com/office/officeart/2016/7/layout/RepeatingBendingProcessNew"/>
    <dgm:cxn modelId="{C95F4C51-E711-4476-94D3-11E3E71FB537}" type="presOf" srcId="{647C3ADC-A97D-438E-A7C8-354D03433FF1}" destId="{137A0092-77C7-4898-B799-43561BD168F4}" srcOrd="1" destOrd="0" presId="urn:microsoft.com/office/officeart/2016/7/layout/RepeatingBendingProcessNew"/>
    <dgm:cxn modelId="{41AD5C56-C618-4106-9444-B732A97D713B}" type="presOf" srcId="{FBE46F26-009E-48FE-81D5-6965E21F8C43}" destId="{2F4C0CAF-A94C-4064-AEF5-265FE0D37E8A}" srcOrd="0" destOrd="0" presId="urn:microsoft.com/office/officeart/2016/7/layout/RepeatingBendingProcessNew"/>
    <dgm:cxn modelId="{39F4EF57-D637-4B48-AFE9-7CDB04DCC47D}" srcId="{DB3C87B1-164F-495F-A8A0-9A393A4AECDE}" destId="{C82C552A-2A49-496D-80F3-6519C5E9B4FF}" srcOrd="3" destOrd="0" parTransId="{521BB1DE-6DC8-4979-BA94-0024258CE4A7}" sibTransId="{28E44E7E-25F5-432C-A4F9-2D0BBB82D38A}"/>
    <dgm:cxn modelId="{1BD04079-8ECF-4637-BED6-3E42F86EE71B}" type="presOf" srcId="{C82C552A-2A49-496D-80F3-6519C5E9B4FF}" destId="{0A34D3F9-76E3-490E-94E5-8997E2C74A64}" srcOrd="0" destOrd="0" presId="urn:microsoft.com/office/officeart/2016/7/layout/RepeatingBendingProcessNew"/>
    <dgm:cxn modelId="{F4083C85-7675-4868-B990-6F3A1123CA07}" type="presOf" srcId="{15C9A97A-120F-4FD6-852F-C4FEEAAEDBAF}" destId="{A627596C-A619-4AFB-B6F1-44724D3AAABE}" srcOrd="0" destOrd="0" presId="urn:microsoft.com/office/officeart/2016/7/layout/RepeatingBendingProcessNew"/>
    <dgm:cxn modelId="{DEC9A091-AB6E-4A11-A68D-D1DC47939157}" srcId="{DB3C87B1-164F-495F-A8A0-9A393A4AECDE}" destId="{7E6ADA98-8BBF-4B85-8503-40D155D86056}" srcOrd="1" destOrd="0" parTransId="{3D4C5D29-7BF9-4948-9A51-EDA6CF4CA555}" sibTransId="{647C3ADC-A97D-438E-A7C8-354D03433FF1}"/>
    <dgm:cxn modelId="{E4BE5099-A9F5-4F32-851D-E30F2EAFBB5D}" type="presOf" srcId="{28E44E7E-25F5-432C-A4F9-2D0BBB82D38A}" destId="{45FD1CF3-AA3E-4233-A8E2-ED5E5E1D3434}" srcOrd="0" destOrd="0" presId="urn:microsoft.com/office/officeart/2016/7/layout/RepeatingBendingProcessNew"/>
    <dgm:cxn modelId="{7A6B0AA5-30C2-4DA9-9A90-D782B4383952}" type="presOf" srcId="{CA313A50-353F-4437-84B4-D5BF1F996DFB}" destId="{3984A832-060C-4F7E-B71E-99670C8AFD4E}" srcOrd="0" destOrd="0" presId="urn:microsoft.com/office/officeart/2016/7/layout/RepeatingBendingProcessNew"/>
    <dgm:cxn modelId="{43B7ECBA-0F4B-45C1-82EC-8581B891FD13}" srcId="{DB3C87B1-164F-495F-A8A0-9A393A4AECDE}" destId="{FBE46F26-009E-48FE-81D5-6965E21F8C43}" srcOrd="5" destOrd="0" parTransId="{7F14C0B9-1604-4D6D-A5A6-45E6A42DAC7C}" sibTransId="{E3AE58B3-4788-44AA-BDAE-DA8F417163D5}"/>
    <dgm:cxn modelId="{92C04DC1-4D2A-4840-9336-13FFCCCC0A2E}" type="presOf" srcId="{28E44E7E-25F5-432C-A4F9-2D0BBB82D38A}" destId="{3D67F0A0-6972-4A08-87A6-4B7BF6901251}" srcOrd="1" destOrd="0" presId="urn:microsoft.com/office/officeart/2016/7/layout/RepeatingBendingProcessNew"/>
    <dgm:cxn modelId="{0F4AE6C7-F1C9-438C-8C72-03F54A01F95E}" srcId="{DB3C87B1-164F-495F-A8A0-9A393A4AECDE}" destId="{E2FF2EA0-9924-41CF-9D3C-BA92080FCBFE}" srcOrd="6" destOrd="0" parTransId="{39926CC1-A2AE-4148-A99E-2A1B82EEBFF6}" sibTransId="{2F498A9B-E70B-4608-B0E5-68063E1F1849}"/>
    <dgm:cxn modelId="{9A7AA4CF-B7AA-40B8-90EF-557A77E99827}" type="presOf" srcId="{E2FF2EA0-9924-41CF-9D3C-BA92080FCBFE}" destId="{1696F8EF-C2A2-4360-B4FF-52FC3C9E32B0}" srcOrd="0" destOrd="0" presId="urn:microsoft.com/office/officeart/2016/7/layout/RepeatingBendingProcessNew"/>
    <dgm:cxn modelId="{9C21A0D2-C9E4-41CD-B76D-EBA639F70E6E}" type="presOf" srcId="{2F498A9B-E70B-4608-B0E5-68063E1F1849}" destId="{CEA651A4-AD26-470B-A41E-DE10626A5316}" srcOrd="1" destOrd="0" presId="urn:microsoft.com/office/officeart/2016/7/layout/RepeatingBendingProcessNew"/>
    <dgm:cxn modelId="{031BC3DA-8783-4A7B-93FF-D2BB54A8311A}" type="presOf" srcId="{DB3C87B1-164F-495F-A8A0-9A393A4AECDE}" destId="{1357A753-C4FD-406C-BC53-257F351138E5}" srcOrd="0" destOrd="0" presId="urn:microsoft.com/office/officeart/2016/7/layout/RepeatingBendingProcessNew"/>
    <dgm:cxn modelId="{EA74B9E2-128E-4C86-B87D-720E17BEED56}" type="presOf" srcId="{B764B2FC-9440-450B-AAAC-FE29739B74F0}" destId="{854F732A-285C-4E93-BE55-5EF51B7A37DA}" srcOrd="0" destOrd="0" presId="urn:microsoft.com/office/officeart/2016/7/layout/RepeatingBendingProcessNew"/>
    <dgm:cxn modelId="{0360C6EA-C7E4-4903-92A7-245A87A44083}" srcId="{DB3C87B1-164F-495F-A8A0-9A393A4AECDE}" destId="{B764B2FC-9440-450B-AAAC-FE29739B74F0}" srcOrd="4" destOrd="0" parTransId="{03BA3F51-4B34-4D6E-856E-290819508BC5}" sibTransId="{15C9A97A-120F-4FD6-852F-C4FEEAAEDBAF}"/>
    <dgm:cxn modelId="{F04D68F1-2C3E-4C31-8AF2-D11A9C032150}" type="presOf" srcId="{98061680-EE2E-498A-8E87-8239BBC71399}" destId="{8CFF7166-86FD-4FFF-A71C-FEF27307C954}" srcOrd="0" destOrd="0" presId="urn:microsoft.com/office/officeart/2016/7/layout/RepeatingBendingProcessNew"/>
    <dgm:cxn modelId="{9A64E4F2-1735-446A-BCCB-8ED1E9930F69}" type="presOf" srcId="{15A3492E-3E83-4E6A-959D-D19A40CA3BA4}" destId="{90C38F6A-C23A-4A68-95BF-58820275C4DB}" srcOrd="0" destOrd="0" presId="urn:microsoft.com/office/officeart/2016/7/layout/RepeatingBendingProcessNew"/>
    <dgm:cxn modelId="{88EDE0FA-0375-48F5-8052-4641C94F50F3}" type="presOf" srcId="{35562E2B-20CC-4109-B465-D6408E35E5B3}" destId="{F1BB715D-16CB-402F-A7A4-A70CA20915E5}" srcOrd="0" destOrd="0" presId="urn:microsoft.com/office/officeart/2016/7/layout/RepeatingBendingProcessNew"/>
    <dgm:cxn modelId="{1DDC10FE-7122-40FC-9EF0-865BF78D01E3}" type="presOf" srcId="{4BB6ED7C-7965-430E-85C6-69E897DC3682}" destId="{E5108094-B887-4EC4-A25B-02D25B909E57}" srcOrd="1" destOrd="0" presId="urn:microsoft.com/office/officeart/2016/7/layout/RepeatingBendingProcessNew"/>
    <dgm:cxn modelId="{8022311D-E5D5-4650-A4E3-514ACB9FA133}" type="presParOf" srcId="{1357A753-C4FD-406C-BC53-257F351138E5}" destId="{69427CF6-F81D-4A0F-8AB7-542A76770BE4}" srcOrd="0" destOrd="0" presId="urn:microsoft.com/office/officeart/2016/7/layout/RepeatingBendingProcessNew"/>
    <dgm:cxn modelId="{851120D3-1D5E-4977-BF5A-14952C9C0259}" type="presParOf" srcId="{1357A753-C4FD-406C-BC53-257F351138E5}" destId="{3984A832-060C-4F7E-B71E-99670C8AFD4E}" srcOrd="1" destOrd="0" presId="urn:microsoft.com/office/officeart/2016/7/layout/RepeatingBendingProcessNew"/>
    <dgm:cxn modelId="{33C508BC-A1EC-4293-94CD-5F9A62B94C38}" type="presParOf" srcId="{3984A832-060C-4F7E-B71E-99670C8AFD4E}" destId="{F91B16CE-73BF-4E35-A391-3CF35F0FCDD7}" srcOrd="0" destOrd="0" presId="urn:microsoft.com/office/officeart/2016/7/layout/RepeatingBendingProcessNew"/>
    <dgm:cxn modelId="{19F9D108-A9D5-4AA3-87A6-B0B3B0688414}" type="presParOf" srcId="{1357A753-C4FD-406C-BC53-257F351138E5}" destId="{26123533-910E-4950-A79C-2ED793A91C26}" srcOrd="2" destOrd="0" presId="urn:microsoft.com/office/officeart/2016/7/layout/RepeatingBendingProcessNew"/>
    <dgm:cxn modelId="{E4659FEC-25D1-480E-A491-EBD7CD33347D}" type="presParOf" srcId="{1357A753-C4FD-406C-BC53-257F351138E5}" destId="{ACB02DDC-C66E-4A87-849D-9F9E1CCFBBC2}" srcOrd="3" destOrd="0" presId="urn:microsoft.com/office/officeart/2016/7/layout/RepeatingBendingProcessNew"/>
    <dgm:cxn modelId="{97A89242-3873-48A0-BE12-E2EBB641476E}" type="presParOf" srcId="{ACB02DDC-C66E-4A87-849D-9F9E1CCFBBC2}" destId="{137A0092-77C7-4898-B799-43561BD168F4}" srcOrd="0" destOrd="0" presId="urn:microsoft.com/office/officeart/2016/7/layout/RepeatingBendingProcessNew"/>
    <dgm:cxn modelId="{40E16DBA-821A-418C-B790-AAAEE137FE5A}" type="presParOf" srcId="{1357A753-C4FD-406C-BC53-257F351138E5}" destId="{8CFF7166-86FD-4FFF-A71C-FEF27307C954}" srcOrd="4" destOrd="0" presId="urn:microsoft.com/office/officeart/2016/7/layout/RepeatingBendingProcessNew"/>
    <dgm:cxn modelId="{516244E5-7E56-4D99-A220-5573D5057CD7}" type="presParOf" srcId="{1357A753-C4FD-406C-BC53-257F351138E5}" destId="{90C38F6A-C23A-4A68-95BF-58820275C4DB}" srcOrd="5" destOrd="0" presId="urn:microsoft.com/office/officeart/2016/7/layout/RepeatingBendingProcessNew"/>
    <dgm:cxn modelId="{72563867-0973-4121-A048-55A1E93AE1AA}" type="presParOf" srcId="{90C38F6A-C23A-4A68-95BF-58820275C4DB}" destId="{1528E8A0-6887-46E2-AB8B-B3B4AA8312F9}" srcOrd="0" destOrd="0" presId="urn:microsoft.com/office/officeart/2016/7/layout/RepeatingBendingProcessNew"/>
    <dgm:cxn modelId="{26AD7788-8587-4428-8156-C1686147AE31}" type="presParOf" srcId="{1357A753-C4FD-406C-BC53-257F351138E5}" destId="{0A34D3F9-76E3-490E-94E5-8997E2C74A64}" srcOrd="6" destOrd="0" presId="urn:microsoft.com/office/officeart/2016/7/layout/RepeatingBendingProcessNew"/>
    <dgm:cxn modelId="{E7A46902-1F35-4A35-8DA5-E91B8775C15D}" type="presParOf" srcId="{1357A753-C4FD-406C-BC53-257F351138E5}" destId="{45FD1CF3-AA3E-4233-A8E2-ED5E5E1D3434}" srcOrd="7" destOrd="0" presId="urn:microsoft.com/office/officeart/2016/7/layout/RepeatingBendingProcessNew"/>
    <dgm:cxn modelId="{5434BB44-334B-4798-AD95-3E0345F38DEF}" type="presParOf" srcId="{45FD1CF3-AA3E-4233-A8E2-ED5E5E1D3434}" destId="{3D67F0A0-6972-4A08-87A6-4B7BF6901251}" srcOrd="0" destOrd="0" presId="urn:microsoft.com/office/officeart/2016/7/layout/RepeatingBendingProcessNew"/>
    <dgm:cxn modelId="{3904E2F7-DFA1-46AD-ACCC-6C006BEEF66B}" type="presParOf" srcId="{1357A753-C4FD-406C-BC53-257F351138E5}" destId="{854F732A-285C-4E93-BE55-5EF51B7A37DA}" srcOrd="8" destOrd="0" presId="urn:microsoft.com/office/officeart/2016/7/layout/RepeatingBendingProcessNew"/>
    <dgm:cxn modelId="{64505F07-BEA8-406B-9A0B-FF831FBA545A}" type="presParOf" srcId="{1357A753-C4FD-406C-BC53-257F351138E5}" destId="{A627596C-A619-4AFB-B6F1-44724D3AAABE}" srcOrd="9" destOrd="0" presId="urn:microsoft.com/office/officeart/2016/7/layout/RepeatingBendingProcessNew"/>
    <dgm:cxn modelId="{27027332-5F98-4411-8674-408E9F1DA664}" type="presParOf" srcId="{A627596C-A619-4AFB-B6F1-44724D3AAABE}" destId="{77205D91-E644-42A5-911F-BD5AFF038B31}" srcOrd="0" destOrd="0" presId="urn:microsoft.com/office/officeart/2016/7/layout/RepeatingBendingProcessNew"/>
    <dgm:cxn modelId="{5B1DAAF3-2F5F-437D-AB95-ABE8A111F6F2}" type="presParOf" srcId="{1357A753-C4FD-406C-BC53-257F351138E5}" destId="{2F4C0CAF-A94C-4064-AEF5-265FE0D37E8A}" srcOrd="10" destOrd="0" presId="urn:microsoft.com/office/officeart/2016/7/layout/RepeatingBendingProcessNew"/>
    <dgm:cxn modelId="{2B3370C4-2352-400F-AC44-761BC3C8769D}" type="presParOf" srcId="{1357A753-C4FD-406C-BC53-257F351138E5}" destId="{AA62AD6F-842A-4780-A10E-972DB9DFCE17}" srcOrd="11" destOrd="0" presId="urn:microsoft.com/office/officeart/2016/7/layout/RepeatingBendingProcessNew"/>
    <dgm:cxn modelId="{8B681A35-FAF0-4D86-BDCD-D12514789D4B}" type="presParOf" srcId="{AA62AD6F-842A-4780-A10E-972DB9DFCE17}" destId="{8BEBE125-E76B-4150-94B3-157419771B73}" srcOrd="0" destOrd="0" presId="urn:microsoft.com/office/officeart/2016/7/layout/RepeatingBendingProcessNew"/>
    <dgm:cxn modelId="{94DA37E2-55B8-4BDC-9E92-FF5BD1C4916A}" type="presParOf" srcId="{1357A753-C4FD-406C-BC53-257F351138E5}" destId="{1696F8EF-C2A2-4360-B4FF-52FC3C9E32B0}" srcOrd="12" destOrd="0" presId="urn:microsoft.com/office/officeart/2016/7/layout/RepeatingBendingProcessNew"/>
    <dgm:cxn modelId="{A80FA6B2-031A-4F7D-8489-ACCCE6B1135C}" type="presParOf" srcId="{1357A753-C4FD-406C-BC53-257F351138E5}" destId="{730D1503-660B-435A-A9BF-12B9F1B356B1}" srcOrd="13" destOrd="0" presId="urn:microsoft.com/office/officeart/2016/7/layout/RepeatingBendingProcessNew"/>
    <dgm:cxn modelId="{827D4146-9288-475F-B769-FF90F2166BE5}" type="presParOf" srcId="{730D1503-660B-435A-A9BF-12B9F1B356B1}" destId="{CEA651A4-AD26-470B-A41E-DE10626A5316}" srcOrd="0" destOrd="0" presId="urn:microsoft.com/office/officeart/2016/7/layout/RepeatingBendingProcessNew"/>
    <dgm:cxn modelId="{A716DD33-DE9C-4460-AF11-9308F4354E87}" type="presParOf" srcId="{1357A753-C4FD-406C-BC53-257F351138E5}" destId="{F1BB715D-16CB-402F-A7A4-A70CA20915E5}" srcOrd="14" destOrd="0" presId="urn:microsoft.com/office/officeart/2016/7/layout/RepeatingBendingProcessNew"/>
    <dgm:cxn modelId="{44B198CD-A961-4D21-A260-A34A1945D31D}" type="presParOf" srcId="{1357A753-C4FD-406C-BC53-257F351138E5}" destId="{740C3C74-930E-438C-B257-6E6803143646}" srcOrd="15" destOrd="0" presId="urn:microsoft.com/office/officeart/2016/7/layout/RepeatingBendingProcessNew"/>
    <dgm:cxn modelId="{2619DE9D-1FB0-4119-9DA5-94D42093EDE8}" type="presParOf" srcId="{740C3C74-930E-438C-B257-6E6803143646}" destId="{E5108094-B887-4EC4-A25B-02D25B909E57}" srcOrd="0" destOrd="0" presId="urn:microsoft.com/office/officeart/2016/7/layout/RepeatingBendingProcessNew"/>
    <dgm:cxn modelId="{0496C50D-E499-4C1D-9582-496FE2B1592E}" type="presParOf" srcId="{1357A753-C4FD-406C-BC53-257F351138E5}" destId="{115DCECF-85F6-4405-9757-709542742608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A49DBC-0800-4B29-A96B-7362D46AF7B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9B593D0-DE76-4AE6-99F0-AF6C5C9D5EFE}">
      <dgm:prSet/>
      <dgm:spPr/>
      <dgm:t>
        <a:bodyPr/>
        <a:lstStyle/>
        <a:p>
          <a:r>
            <a:rPr lang="en-US"/>
            <a:t>Clear and Concise Units of Study for all Subjects and Grade Levels</a:t>
          </a:r>
        </a:p>
      </dgm:t>
    </dgm:pt>
    <dgm:pt modelId="{7A8B08F3-EBF6-4132-8B2B-1D3BD4E10323}" type="parTrans" cxnId="{DDEDEBDF-2001-4D69-8A74-A89FD883E81C}">
      <dgm:prSet/>
      <dgm:spPr/>
      <dgm:t>
        <a:bodyPr/>
        <a:lstStyle/>
        <a:p>
          <a:endParaRPr lang="en-US"/>
        </a:p>
      </dgm:t>
    </dgm:pt>
    <dgm:pt modelId="{D36E806B-CDD8-47D5-BFDD-7ABC1C4CA50A}" type="sibTrans" cxnId="{DDEDEBDF-2001-4D69-8A74-A89FD883E81C}">
      <dgm:prSet/>
      <dgm:spPr/>
      <dgm:t>
        <a:bodyPr/>
        <a:lstStyle/>
        <a:p>
          <a:endParaRPr lang="en-US"/>
        </a:p>
      </dgm:t>
    </dgm:pt>
    <dgm:pt modelId="{11C17806-71D7-4692-94ED-6482417278E9}">
      <dgm:prSet/>
      <dgm:spPr/>
      <dgm:t>
        <a:bodyPr/>
        <a:lstStyle/>
        <a:p>
          <a:r>
            <a:rPr lang="en-US"/>
            <a:t>Can Easily Monitor Teachers’ Pacing and Implementation of Curriculum</a:t>
          </a:r>
        </a:p>
      </dgm:t>
    </dgm:pt>
    <dgm:pt modelId="{6CB2E414-E1FB-453C-B41D-2F577BEDB0B9}" type="parTrans" cxnId="{8A556F61-7DAC-421B-AD45-5F50496DA06F}">
      <dgm:prSet/>
      <dgm:spPr/>
      <dgm:t>
        <a:bodyPr/>
        <a:lstStyle/>
        <a:p>
          <a:endParaRPr lang="en-US"/>
        </a:p>
      </dgm:t>
    </dgm:pt>
    <dgm:pt modelId="{3F848DDC-EC63-4EBF-9D53-A42FB5CB9CD2}" type="sibTrans" cxnId="{8A556F61-7DAC-421B-AD45-5F50496DA06F}">
      <dgm:prSet/>
      <dgm:spPr/>
      <dgm:t>
        <a:bodyPr/>
        <a:lstStyle/>
        <a:p>
          <a:endParaRPr lang="en-US"/>
        </a:p>
      </dgm:t>
    </dgm:pt>
    <dgm:pt modelId="{22033B90-082F-4754-ABA4-D13764F80D39}">
      <dgm:prSet/>
      <dgm:spPr/>
      <dgm:t>
        <a:bodyPr/>
        <a:lstStyle/>
        <a:p>
          <a:r>
            <a:rPr lang="en-US"/>
            <a:t>Allows for Teachers to Collaborate and Share Resources</a:t>
          </a:r>
        </a:p>
      </dgm:t>
    </dgm:pt>
    <dgm:pt modelId="{1C202AB6-6D17-441F-AA1F-034FA07B93B9}" type="parTrans" cxnId="{53DE7129-E200-4574-A312-E76681D4DA7B}">
      <dgm:prSet/>
      <dgm:spPr/>
      <dgm:t>
        <a:bodyPr/>
        <a:lstStyle/>
        <a:p>
          <a:endParaRPr lang="en-US"/>
        </a:p>
      </dgm:t>
    </dgm:pt>
    <dgm:pt modelId="{6C858AE5-5958-49F4-A69A-26F64052430A}" type="sibTrans" cxnId="{53DE7129-E200-4574-A312-E76681D4DA7B}">
      <dgm:prSet/>
      <dgm:spPr/>
      <dgm:t>
        <a:bodyPr/>
        <a:lstStyle/>
        <a:p>
          <a:endParaRPr lang="en-US"/>
        </a:p>
      </dgm:t>
    </dgm:pt>
    <dgm:pt modelId="{84E5AA6A-B843-4B89-8590-D7DD2BE61371}">
      <dgm:prSet/>
      <dgm:spPr/>
      <dgm:t>
        <a:bodyPr/>
        <a:lstStyle/>
        <a:p>
          <a:r>
            <a:rPr lang="en-US"/>
            <a:t>Monitor Standards following Assessments</a:t>
          </a:r>
        </a:p>
      </dgm:t>
    </dgm:pt>
    <dgm:pt modelId="{89A47A07-ABAC-4F28-81EA-26A4E32B7AE1}" type="parTrans" cxnId="{C8A93581-B137-4FC8-852D-D59D89D44BFC}">
      <dgm:prSet/>
      <dgm:spPr/>
      <dgm:t>
        <a:bodyPr/>
        <a:lstStyle/>
        <a:p>
          <a:endParaRPr lang="en-US"/>
        </a:p>
      </dgm:t>
    </dgm:pt>
    <dgm:pt modelId="{323D6CF3-7937-4DF4-8334-6CCF31C5138B}" type="sibTrans" cxnId="{C8A93581-B137-4FC8-852D-D59D89D44BFC}">
      <dgm:prSet/>
      <dgm:spPr/>
      <dgm:t>
        <a:bodyPr/>
        <a:lstStyle/>
        <a:p>
          <a:endParaRPr lang="en-US"/>
        </a:p>
      </dgm:t>
    </dgm:pt>
    <dgm:pt modelId="{4CD4AE11-CF2B-4FEF-B75D-CABF85871198}">
      <dgm:prSet/>
      <dgm:spPr/>
      <dgm:t>
        <a:bodyPr/>
        <a:lstStyle/>
        <a:p>
          <a:r>
            <a:rPr lang="en-US"/>
            <a:t>Future Updates by the NJDOE will be Easily Completed</a:t>
          </a:r>
        </a:p>
      </dgm:t>
    </dgm:pt>
    <dgm:pt modelId="{7733A76C-FAF0-449D-9584-FF9C868A2C87}" type="parTrans" cxnId="{8C2B54DD-13AA-4DFB-9049-6566AF718BEC}">
      <dgm:prSet/>
      <dgm:spPr/>
      <dgm:t>
        <a:bodyPr/>
        <a:lstStyle/>
        <a:p>
          <a:endParaRPr lang="en-US"/>
        </a:p>
      </dgm:t>
    </dgm:pt>
    <dgm:pt modelId="{7A70006C-897B-4448-899E-62BA9076E87C}" type="sibTrans" cxnId="{8C2B54DD-13AA-4DFB-9049-6566AF718BEC}">
      <dgm:prSet/>
      <dgm:spPr/>
      <dgm:t>
        <a:bodyPr/>
        <a:lstStyle/>
        <a:p>
          <a:endParaRPr lang="en-US"/>
        </a:p>
      </dgm:t>
    </dgm:pt>
    <dgm:pt modelId="{60625DC8-CFFA-4960-BEAE-8270A7DD8B71}" type="pres">
      <dgm:prSet presAssocID="{40A49DBC-0800-4B29-A96B-7362D46AF7BC}" presName="linear" presStyleCnt="0">
        <dgm:presLayoutVars>
          <dgm:animLvl val="lvl"/>
          <dgm:resizeHandles val="exact"/>
        </dgm:presLayoutVars>
      </dgm:prSet>
      <dgm:spPr/>
    </dgm:pt>
    <dgm:pt modelId="{FDB69A09-7433-4F78-9F8B-036BE47C51BE}" type="pres">
      <dgm:prSet presAssocID="{89B593D0-DE76-4AE6-99F0-AF6C5C9D5EF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935B66D-7674-4A0F-B136-69069B826A3D}" type="pres">
      <dgm:prSet presAssocID="{D36E806B-CDD8-47D5-BFDD-7ABC1C4CA50A}" presName="spacer" presStyleCnt="0"/>
      <dgm:spPr/>
    </dgm:pt>
    <dgm:pt modelId="{934C1ADB-9122-4DC4-9543-0726BF25BBF6}" type="pres">
      <dgm:prSet presAssocID="{11C17806-71D7-4692-94ED-6482417278E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36B9CD2-B335-4C69-8047-06A2107F61F2}" type="pres">
      <dgm:prSet presAssocID="{3F848DDC-EC63-4EBF-9D53-A42FB5CB9CD2}" presName="spacer" presStyleCnt="0"/>
      <dgm:spPr/>
    </dgm:pt>
    <dgm:pt modelId="{FD51BBAF-E2CF-4CA5-8E84-5450CEEE11A7}" type="pres">
      <dgm:prSet presAssocID="{22033B90-082F-4754-ABA4-D13764F80D3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CCAC527-B2A7-4431-BDF5-2E91B678845A}" type="pres">
      <dgm:prSet presAssocID="{6C858AE5-5958-49F4-A69A-26F64052430A}" presName="spacer" presStyleCnt="0"/>
      <dgm:spPr/>
    </dgm:pt>
    <dgm:pt modelId="{65D9EF45-2E99-4509-AE4A-CB2DA7754C80}" type="pres">
      <dgm:prSet presAssocID="{84E5AA6A-B843-4B89-8590-D7DD2BE6137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5ACBCAD-7AE4-40C5-BD25-B2D59DAE1076}" type="pres">
      <dgm:prSet presAssocID="{323D6CF3-7937-4DF4-8334-6CCF31C5138B}" presName="spacer" presStyleCnt="0"/>
      <dgm:spPr/>
    </dgm:pt>
    <dgm:pt modelId="{529CC0F5-C35B-4C4E-AD2F-92B0D3ECBD6F}" type="pres">
      <dgm:prSet presAssocID="{4CD4AE11-CF2B-4FEF-B75D-CABF8587119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9E3FF17-1BBB-4EE0-B71E-17B2A82AC4C7}" type="presOf" srcId="{40A49DBC-0800-4B29-A96B-7362D46AF7BC}" destId="{60625DC8-CFFA-4960-BEAE-8270A7DD8B71}" srcOrd="0" destOrd="0" presId="urn:microsoft.com/office/officeart/2005/8/layout/vList2"/>
    <dgm:cxn modelId="{BB203B22-4117-4CA2-9872-5C0B4B57923A}" type="presOf" srcId="{4CD4AE11-CF2B-4FEF-B75D-CABF85871198}" destId="{529CC0F5-C35B-4C4E-AD2F-92B0D3ECBD6F}" srcOrd="0" destOrd="0" presId="urn:microsoft.com/office/officeart/2005/8/layout/vList2"/>
    <dgm:cxn modelId="{53DE7129-E200-4574-A312-E76681D4DA7B}" srcId="{40A49DBC-0800-4B29-A96B-7362D46AF7BC}" destId="{22033B90-082F-4754-ABA4-D13764F80D39}" srcOrd="2" destOrd="0" parTransId="{1C202AB6-6D17-441F-AA1F-034FA07B93B9}" sibTransId="{6C858AE5-5958-49F4-A69A-26F64052430A}"/>
    <dgm:cxn modelId="{8A556F61-7DAC-421B-AD45-5F50496DA06F}" srcId="{40A49DBC-0800-4B29-A96B-7362D46AF7BC}" destId="{11C17806-71D7-4692-94ED-6482417278E9}" srcOrd="1" destOrd="0" parTransId="{6CB2E414-E1FB-453C-B41D-2F577BEDB0B9}" sibTransId="{3F848DDC-EC63-4EBF-9D53-A42FB5CB9CD2}"/>
    <dgm:cxn modelId="{FBDB6244-242F-4FA4-8143-D941371885C1}" type="presOf" srcId="{11C17806-71D7-4692-94ED-6482417278E9}" destId="{934C1ADB-9122-4DC4-9543-0726BF25BBF6}" srcOrd="0" destOrd="0" presId="urn:microsoft.com/office/officeart/2005/8/layout/vList2"/>
    <dgm:cxn modelId="{D638F974-2F21-4229-B5FF-4A377218E1AE}" type="presOf" srcId="{89B593D0-DE76-4AE6-99F0-AF6C5C9D5EFE}" destId="{FDB69A09-7433-4F78-9F8B-036BE47C51BE}" srcOrd="0" destOrd="0" presId="urn:microsoft.com/office/officeart/2005/8/layout/vList2"/>
    <dgm:cxn modelId="{C8A93581-B137-4FC8-852D-D59D89D44BFC}" srcId="{40A49DBC-0800-4B29-A96B-7362D46AF7BC}" destId="{84E5AA6A-B843-4B89-8590-D7DD2BE61371}" srcOrd="3" destOrd="0" parTransId="{89A47A07-ABAC-4F28-81EA-26A4E32B7AE1}" sibTransId="{323D6CF3-7937-4DF4-8334-6CCF31C5138B}"/>
    <dgm:cxn modelId="{631D91BF-615B-47E6-8A77-C151C88E8D76}" type="presOf" srcId="{22033B90-082F-4754-ABA4-D13764F80D39}" destId="{FD51BBAF-E2CF-4CA5-8E84-5450CEEE11A7}" srcOrd="0" destOrd="0" presId="urn:microsoft.com/office/officeart/2005/8/layout/vList2"/>
    <dgm:cxn modelId="{8C2B54DD-13AA-4DFB-9049-6566AF718BEC}" srcId="{40A49DBC-0800-4B29-A96B-7362D46AF7BC}" destId="{4CD4AE11-CF2B-4FEF-B75D-CABF85871198}" srcOrd="4" destOrd="0" parTransId="{7733A76C-FAF0-449D-9584-FF9C868A2C87}" sibTransId="{7A70006C-897B-4448-899E-62BA9076E87C}"/>
    <dgm:cxn modelId="{DDEDEBDF-2001-4D69-8A74-A89FD883E81C}" srcId="{40A49DBC-0800-4B29-A96B-7362D46AF7BC}" destId="{89B593D0-DE76-4AE6-99F0-AF6C5C9D5EFE}" srcOrd="0" destOrd="0" parTransId="{7A8B08F3-EBF6-4132-8B2B-1D3BD4E10323}" sibTransId="{D36E806B-CDD8-47D5-BFDD-7ABC1C4CA50A}"/>
    <dgm:cxn modelId="{BF21F0F7-DF16-456E-8C40-EDE7D5B69B77}" type="presOf" srcId="{84E5AA6A-B843-4B89-8590-D7DD2BE61371}" destId="{65D9EF45-2E99-4509-AE4A-CB2DA7754C80}" srcOrd="0" destOrd="0" presId="urn:microsoft.com/office/officeart/2005/8/layout/vList2"/>
    <dgm:cxn modelId="{FD68FECD-FDA2-43E0-85C8-2E0A889B6426}" type="presParOf" srcId="{60625DC8-CFFA-4960-BEAE-8270A7DD8B71}" destId="{FDB69A09-7433-4F78-9F8B-036BE47C51BE}" srcOrd="0" destOrd="0" presId="urn:microsoft.com/office/officeart/2005/8/layout/vList2"/>
    <dgm:cxn modelId="{088C55F1-6358-4BAD-AED2-8207100397CB}" type="presParOf" srcId="{60625DC8-CFFA-4960-BEAE-8270A7DD8B71}" destId="{8935B66D-7674-4A0F-B136-69069B826A3D}" srcOrd="1" destOrd="0" presId="urn:microsoft.com/office/officeart/2005/8/layout/vList2"/>
    <dgm:cxn modelId="{252E1020-DE4F-4644-8496-A91E534F6064}" type="presParOf" srcId="{60625DC8-CFFA-4960-BEAE-8270A7DD8B71}" destId="{934C1ADB-9122-4DC4-9543-0726BF25BBF6}" srcOrd="2" destOrd="0" presId="urn:microsoft.com/office/officeart/2005/8/layout/vList2"/>
    <dgm:cxn modelId="{75739E9C-D63E-4052-BC42-935002D898A9}" type="presParOf" srcId="{60625DC8-CFFA-4960-BEAE-8270A7DD8B71}" destId="{236B9CD2-B335-4C69-8047-06A2107F61F2}" srcOrd="3" destOrd="0" presId="urn:microsoft.com/office/officeart/2005/8/layout/vList2"/>
    <dgm:cxn modelId="{AB89D66F-8C53-47E6-8C67-5DCAA4D986F4}" type="presParOf" srcId="{60625DC8-CFFA-4960-BEAE-8270A7DD8B71}" destId="{FD51BBAF-E2CF-4CA5-8E84-5450CEEE11A7}" srcOrd="4" destOrd="0" presId="urn:microsoft.com/office/officeart/2005/8/layout/vList2"/>
    <dgm:cxn modelId="{798C6593-38A6-4F2F-942C-C91920231142}" type="presParOf" srcId="{60625DC8-CFFA-4960-BEAE-8270A7DD8B71}" destId="{2CCAC527-B2A7-4431-BDF5-2E91B678845A}" srcOrd="5" destOrd="0" presId="urn:microsoft.com/office/officeart/2005/8/layout/vList2"/>
    <dgm:cxn modelId="{1652E124-BAC3-4AFB-AAFD-246486C2EA22}" type="presParOf" srcId="{60625DC8-CFFA-4960-BEAE-8270A7DD8B71}" destId="{65D9EF45-2E99-4509-AE4A-CB2DA7754C80}" srcOrd="6" destOrd="0" presId="urn:microsoft.com/office/officeart/2005/8/layout/vList2"/>
    <dgm:cxn modelId="{A1E956A8-AAA2-4E2F-B5D2-1FA8DD6EB65D}" type="presParOf" srcId="{60625DC8-CFFA-4960-BEAE-8270A7DD8B71}" destId="{D5ACBCAD-7AE4-40C5-BD25-B2D59DAE1076}" srcOrd="7" destOrd="0" presId="urn:microsoft.com/office/officeart/2005/8/layout/vList2"/>
    <dgm:cxn modelId="{6B2B5D59-A785-43AE-B22D-49CEBB6921B8}" type="presParOf" srcId="{60625DC8-CFFA-4960-BEAE-8270A7DD8B71}" destId="{529CC0F5-C35B-4C4E-AD2F-92B0D3ECBD6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603709-C68A-4233-B07D-FA58413D008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7E52751-55A8-4C44-B888-306BDF5DD9DD}">
      <dgm:prSet/>
      <dgm:spPr/>
      <dgm:t>
        <a:bodyPr/>
        <a:lstStyle/>
        <a:p>
          <a:r>
            <a:rPr lang="en-US"/>
            <a:t>Staff will work in grade level and content teams to share resources and develop consistent assessments</a:t>
          </a:r>
        </a:p>
      </dgm:t>
    </dgm:pt>
    <dgm:pt modelId="{0E3858B2-9BA2-4BFB-839F-A98F26773DE2}" type="parTrans" cxnId="{CD5CCE18-9268-48D4-8BE3-298A67821341}">
      <dgm:prSet/>
      <dgm:spPr/>
      <dgm:t>
        <a:bodyPr/>
        <a:lstStyle/>
        <a:p>
          <a:endParaRPr lang="en-US"/>
        </a:p>
      </dgm:t>
    </dgm:pt>
    <dgm:pt modelId="{6A8BF2BC-F053-4C24-BAA8-EA77587DD19D}" type="sibTrans" cxnId="{CD5CCE18-9268-48D4-8BE3-298A67821341}">
      <dgm:prSet/>
      <dgm:spPr/>
      <dgm:t>
        <a:bodyPr/>
        <a:lstStyle/>
        <a:p>
          <a:endParaRPr lang="en-US"/>
        </a:p>
      </dgm:t>
    </dgm:pt>
    <dgm:pt modelId="{3B0C4AAE-B996-4F60-BF80-8B9C2920E3D8}">
      <dgm:prSet/>
      <dgm:spPr/>
      <dgm:t>
        <a:bodyPr/>
        <a:lstStyle/>
        <a:p>
          <a:r>
            <a:rPr lang="en-US"/>
            <a:t>Principals will monitor lesson plans to ensure in line with curriculum maps</a:t>
          </a:r>
        </a:p>
      </dgm:t>
    </dgm:pt>
    <dgm:pt modelId="{3A0E20AC-B1BD-484D-9AC8-B92D3C9760AA}" type="parTrans" cxnId="{82CF9770-2AFB-4169-B987-07787903454F}">
      <dgm:prSet/>
      <dgm:spPr/>
      <dgm:t>
        <a:bodyPr/>
        <a:lstStyle/>
        <a:p>
          <a:endParaRPr lang="en-US"/>
        </a:p>
      </dgm:t>
    </dgm:pt>
    <dgm:pt modelId="{F4C24621-0F10-4244-A543-B3D043C9B644}" type="sibTrans" cxnId="{82CF9770-2AFB-4169-B987-07787903454F}">
      <dgm:prSet/>
      <dgm:spPr/>
      <dgm:t>
        <a:bodyPr/>
        <a:lstStyle/>
        <a:p>
          <a:endParaRPr lang="en-US"/>
        </a:p>
      </dgm:t>
    </dgm:pt>
    <dgm:pt modelId="{71766DFA-C1E1-4C96-8778-FE73EFCD77C3}">
      <dgm:prSet/>
      <dgm:spPr/>
      <dgm:t>
        <a:bodyPr/>
        <a:lstStyle/>
        <a:p>
          <a:r>
            <a:rPr lang="en-US" dirty="0"/>
            <a:t>Following assessments, analyze standards to ensure they are taught at the appropriate frequency and duration</a:t>
          </a:r>
        </a:p>
      </dgm:t>
    </dgm:pt>
    <dgm:pt modelId="{543C6831-D72C-43DD-B0A3-0F29E5079F36}" type="parTrans" cxnId="{50971EE5-5BD7-45EE-AD53-F1C8C33D8738}">
      <dgm:prSet/>
      <dgm:spPr/>
      <dgm:t>
        <a:bodyPr/>
        <a:lstStyle/>
        <a:p>
          <a:endParaRPr lang="en-US"/>
        </a:p>
      </dgm:t>
    </dgm:pt>
    <dgm:pt modelId="{D0BEB2CE-F76A-4182-9416-F6C87563A046}" type="sibTrans" cxnId="{50971EE5-5BD7-45EE-AD53-F1C8C33D8738}">
      <dgm:prSet/>
      <dgm:spPr/>
      <dgm:t>
        <a:bodyPr/>
        <a:lstStyle/>
        <a:p>
          <a:endParaRPr lang="en-US"/>
        </a:p>
      </dgm:t>
    </dgm:pt>
    <dgm:pt modelId="{8421B144-5149-4D7E-A6D1-57FDFE5159AD}">
      <dgm:prSet/>
      <dgm:spPr/>
      <dgm:t>
        <a:bodyPr/>
        <a:lstStyle/>
        <a:p>
          <a:r>
            <a:rPr lang="en-US" dirty="0"/>
            <a:t>Board Approve Yearly</a:t>
          </a:r>
        </a:p>
      </dgm:t>
    </dgm:pt>
    <dgm:pt modelId="{DE67B285-41BD-4E78-929A-B4567AA4FB9B}" type="parTrans" cxnId="{A0158690-B23F-4849-81C9-67C2688367F9}">
      <dgm:prSet/>
      <dgm:spPr/>
      <dgm:t>
        <a:bodyPr/>
        <a:lstStyle/>
        <a:p>
          <a:endParaRPr lang="en-US"/>
        </a:p>
      </dgm:t>
    </dgm:pt>
    <dgm:pt modelId="{F9459FD1-584B-4F43-8523-9D58C86AB1F2}" type="sibTrans" cxnId="{A0158690-B23F-4849-81C9-67C2688367F9}">
      <dgm:prSet/>
      <dgm:spPr/>
      <dgm:t>
        <a:bodyPr/>
        <a:lstStyle/>
        <a:p>
          <a:endParaRPr lang="en-US"/>
        </a:p>
      </dgm:t>
    </dgm:pt>
    <dgm:pt modelId="{47959442-F229-4C21-A259-44CA1EAEE142}" type="pres">
      <dgm:prSet presAssocID="{3B603709-C68A-4233-B07D-FA58413D0085}" presName="root" presStyleCnt="0">
        <dgm:presLayoutVars>
          <dgm:dir/>
          <dgm:resizeHandles val="exact"/>
        </dgm:presLayoutVars>
      </dgm:prSet>
      <dgm:spPr/>
    </dgm:pt>
    <dgm:pt modelId="{375F986C-ED61-485D-8B31-D21602F5D28B}" type="pres">
      <dgm:prSet presAssocID="{47E52751-55A8-4C44-B888-306BDF5DD9DD}" presName="compNode" presStyleCnt="0"/>
      <dgm:spPr/>
    </dgm:pt>
    <dgm:pt modelId="{A205F6B8-243A-4D55-92B2-679839FA563D}" type="pres">
      <dgm:prSet presAssocID="{47E52751-55A8-4C44-B888-306BDF5DD9DD}" presName="bgRect" presStyleLbl="bgShp" presStyleIdx="0" presStyleCnt="4"/>
      <dgm:spPr/>
    </dgm:pt>
    <dgm:pt modelId="{E56480D6-BBF1-4792-B69D-CE86866343DB}" type="pres">
      <dgm:prSet presAssocID="{47E52751-55A8-4C44-B888-306BDF5DD9D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BB75BFE-F07A-4CE9-8344-BF60F5A6B946}" type="pres">
      <dgm:prSet presAssocID="{47E52751-55A8-4C44-B888-306BDF5DD9DD}" presName="spaceRect" presStyleCnt="0"/>
      <dgm:spPr/>
    </dgm:pt>
    <dgm:pt modelId="{03796E48-DCB9-4005-816D-EA7AA60418AB}" type="pres">
      <dgm:prSet presAssocID="{47E52751-55A8-4C44-B888-306BDF5DD9DD}" presName="parTx" presStyleLbl="revTx" presStyleIdx="0" presStyleCnt="4">
        <dgm:presLayoutVars>
          <dgm:chMax val="0"/>
          <dgm:chPref val="0"/>
        </dgm:presLayoutVars>
      </dgm:prSet>
      <dgm:spPr/>
    </dgm:pt>
    <dgm:pt modelId="{CD513E86-0C75-468C-A85E-97EF6124EF1B}" type="pres">
      <dgm:prSet presAssocID="{6A8BF2BC-F053-4C24-BAA8-EA77587DD19D}" presName="sibTrans" presStyleCnt="0"/>
      <dgm:spPr/>
    </dgm:pt>
    <dgm:pt modelId="{53B3C80C-0AAC-4149-B8A4-78AC8D959A87}" type="pres">
      <dgm:prSet presAssocID="{3B0C4AAE-B996-4F60-BF80-8B9C2920E3D8}" presName="compNode" presStyleCnt="0"/>
      <dgm:spPr/>
    </dgm:pt>
    <dgm:pt modelId="{B15432DC-C6A7-43EA-9E5F-BCE77438BBD1}" type="pres">
      <dgm:prSet presAssocID="{3B0C4AAE-B996-4F60-BF80-8B9C2920E3D8}" presName="bgRect" presStyleLbl="bgShp" presStyleIdx="1" presStyleCnt="4"/>
      <dgm:spPr/>
    </dgm:pt>
    <dgm:pt modelId="{141EEE5F-97FA-49D4-8F03-80D3D09E7011}" type="pres">
      <dgm:prSet presAssocID="{3B0C4AAE-B996-4F60-BF80-8B9C2920E3D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A0B501A1-E770-4137-96FC-028413F33ECA}" type="pres">
      <dgm:prSet presAssocID="{3B0C4AAE-B996-4F60-BF80-8B9C2920E3D8}" presName="spaceRect" presStyleCnt="0"/>
      <dgm:spPr/>
    </dgm:pt>
    <dgm:pt modelId="{07208480-A2D6-4B46-AE9F-573157D730AE}" type="pres">
      <dgm:prSet presAssocID="{3B0C4AAE-B996-4F60-BF80-8B9C2920E3D8}" presName="parTx" presStyleLbl="revTx" presStyleIdx="1" presStyleCnt="4">
        <dgm:presLayoutVars>
          <dgm:chMax val="0"/>
          <dgm:chPref val="0"/>
        </dgm:presLayoutVars>
      </dgm:prSet>
      <dgm:spPr/>
    </dgm:pt>
    <dgm:pt modelId="{F9B5CD1E-FBAB-490E-B820-FFF063327A07}" type="pres">
      <dgm:prSet presAssocID="{F4C24621-0F10-4244-A543-B3D043C9B644}" presName="sibTrans" presStyleCnt="0"/>
      <dgm:spPr/>
    </dgm:pt>
    <dgm:pt modelId="{B2D20498-CD9D-4BBC-942F-D6B0010620C7}" type="pres">
      <dgm:prSet presAssocID="{71766DFA-C1E1-4C96-8778-FE73EFCD77C3}" presName="compNode" presStyleCnt="0"/>
      <dgm:spPr/>
    </dgm:pt>
    <dgm:pt modelId="{E6DD0900-367F-44B3-952A-E91504378267}" type="pres">
      <dgm:prSet presAssocID="{71766DFA-C1E1-4C96-8778-FE73EFCD77C3}" presName="bgRect" presStyleLbl="bgShp" presStyleIdx="2" presStyleCnt="4"/>
      <dgm:spPr/>
    </dgm:pt>
    <dgm:pt modelId="{689C8417-0F66-4AE0-A93D-6AB23D1D0F04}" type="pres">
      <dgm:prSet presAssocID="{71766DFA-C1E1-4C96-8778-FE73EFCD77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2A627AF-A6AA-4501-8A1A-7ADEBB8C5F32}" type="pres">
      <dgm:prSet presAssocID="{71766DFA-C1E1-4C96-8778-FE73EFCD77C3}" presName="spaceRect" presStyleCnt="0"/>
      <dgm:spPr/>
    </dgm:pt>
    <dgm:pt modelId="{592522DB-A88E-49BC-AE48-94776295238D}" type="pres">
      <dgm:prSet presAssocID="{71766DFA-C1E1-4C96-8778-FE73EFCD77C3}" presName="parTx" presStyleLbl="revTx" presStyleIdx="2" presStyleCnt="4">
        <dgm:presLayoutVars>
          <dgm:chMax val="0"/>
          <dgm:chPref val="0"/>
        </dgm:presLayoutVars>
      </dgm:prSet>
      <dgm:spPr/>
    </dgm:pt>
    <dgm:pt modelId="{1029C792-D84C-490F-8675-BB2C55E1DC15}" type="pres">
      <dgm:prSet presAssocID="{D0BEB2CE-F76A-4182-9416-F6C87563A046}" presName="sibTrans" presStyleCnt="0"/>
      <dgm:spPr/>
    </dgm:pt>
    <dgm:pt modelId="{B5B6F0CE-F38F-4A8D-AFA3-6E28A278996E}" type="pres">
      <dgm:prSet presAssocID="{8421B144-5149-4D7E-A6D1-57FDFE5159AD}" presName="compNode" presStyleCnt="0"/>
      <dgm:spPr/>
    </dgm:pt>
    <dgm:pt modelId="{D40CE3A3-079F-4B79-932F-259FB0435989}" type="pres">
      <dgm:prSet presAssocID="{8421B144-5149-4D7E-A6D1-57FDFE5159AD}" presName="bgRect" presStyleLbl="bgShp" presStyleIdx="3" presStyleCnt="4"/>
      <dgm:spPr/>
    </dgm:pt>
    <dgm:pt modelId="{D2192701-B466-4977-BC78-C38E570DE9FC}" type="pres">
      <dgm:prSet presAssocID="{8421B144-5149-4D7E-A6D1-57FDFE5159A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5B32AFB-D8D1-4358-91A1-74BE1F3A81FF}" type="pres">
      <dgm:prSet presAssocID="{8421B144-5149-4D7E-A6D1-57FDFE5159AD}" presName="spaceRect" presStyleCnt="0"/>
      <dgm:spPr/>
    </dgm:pt>
    <dgm:pt modelId="{201D6B07-C7D2-45E5-8A92-52C7CD4730CA}" type="pres">
      <dgm:prSet presAssocID="{8421B144-5149-4D7E-A6D1-57FDFE5159A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6FEDC09-69C0-4DE2-87E2-B9D29613EB83}" type="presOf" srcId="{3B0C4AAE-B996-4F60-BF80-8B9C2920E3D8}" destId="{07208480-A2D6-4B46-AE9F-573157D730AE}" srcOrd="0" destOrd="0" presId="urn:microsoft.com/office/officeart/2018/2/layout/IconVerticalSolidList"/>
    <dgm:cxn modelId="{CD5CCE18-9268-48D4-8BE3-298A67821341}" srcId="{3B603709-C68A-4233-B07D-FA58413D0085}" destId="{47E52751-55A8-4C44-B888-306BDF5DD9DD}" srcOrd="0" destOrd="0" parTransId="{0E3858B2-9BA2-4BFB-839F-A98F26773DE2}" sibTransId="{6A8BF2BC-F053-4C24-BAA8-EA77587DD19D}"/>
    <dgm:cxn modelId="{82CF9770-2AFB-4169-B987-07787903454F}" srcId="{3B603709-C68A-4233-B07D-FA58413D0085}" destId="{3B0C4AAE-B996-4F60-BF80-8B9C2920E3D8}" srcOrd="1" destOrd="0" parTransId="{3A0E20AC-B1BD-484D-9AC8-B92D3C9760AA}" sibTransId="{F4C24621-0F10-4244-A543-B3D043C9B644}"/>
    <dgm:cxn modelId="{A0158690-B23F-4849-81C9-67C2688367F9}" srcId="{3B603709-C68A-4233-B07D-FA58413D0085}" destId="{8421B144-5149-4D7E-A6D1-57FDFE5159AD}" srcOrd="3" destOrd="0" parTransId="{DE67B285-41BD-4E78-929A-B4567AA4FB9B}" sibTransId="{F9459FD1-584B-4F43-8523-9D58C86AB1F2}"/>
    <dgm:cxn modelId="{BB85DCCB-D5C4-44A8-829C-9F906EDE2CB5}" type="presOf" srcId="{8421B144-5149-4D7E-A6D1-57FDFE5159AD}" destId="{201D6B07-C7D2-45E5-8A92-52C7CD4730CA}" srcOrd="0" destOrd="0" presId="urn:microsoft.com/office/officeart/2018/2/layout/IconVerticalSolidList"/>
    <dgm:cxn modelId="{D12B6DCF-30F6-462A-9ECC-9EBF959AD106}" type="presOf" srcId="{47E52751-55A8-4C44-B888-306BDF5DD9DD}" destId="{03796E48-DCB9-4005-816D-EA7AA60418AB}" srcOrd="0" destOrd="0" presId="urn:microsoft.com/office/officeart/2018/2/layout/IconVerticalSolidList"/>
    <dgm:cxn modelId="{50971EE5-5BD7-45EE-AD53-F1C8C33D8738}" srcId="{3B603709-C68A-4233-B07D-FA58413D0085}" destId="{71766DFA-C1E1-4C96-8778-FE73EFCD77C3}" srcOrd="2" destOrd="0" parTransId="{543C6831-D72C-43DD-B0A3-0F29E5079F36}" sibTransId="{D0BEB2CE-F76A-4182-9416-F6C87563A046}"/>
    <dgm:cxn modelId="{B840D9FD-570E-4C61-97E8-986188272073}" type="presOf" srcId="{3B603709-C68A-4233-B07D-FA58413D0085}" destId="{47959442-F229-4C21-A259-44CA1EAEE142}" srcOrd="0" destOrd="0" presId="urn:microsoft.com/office/officeart/2018/2/layout/IconVerticalSolidList"/>
    <dgm:cxn modelId="{159353FF-4202-40A8-A0C8-4F3C0FD12228}" type="presOf" srcId="{71766DFA-C1E1-4C96-8778-FE73EFCD77C3}" destId="{592522DB-A88E-49BC-AE48-94776295238D}" srcOrd="0" destOrd="0" presId="urn:microsoft.com/office/officeart/2018/2/layout/IconVerticalSolidList"/>
    <dgm:cxn modelId="{9C0181F8-57E5-43C4-93C0-085A1D86BAD2}" type="presParOf" srcId="{47959442-F229-4C21-A259-44CA1EAEE142}" destId="{375F986C-ED61-485D-8B31-D21602F5D28B}" srcOrd="0" destOrd="0" presId="urn:microsoft.com/office/officeart/2018/2/layout/IconVerticalSolidList"/>
    <dgm:cxn modelId="{A9B7ED11-93AA-4A5B-8974-B866D43C5CC9}" type="presParOf" srcId="{375F986C-ED61-485D-8B31-D21602F5D28B}" destId="{A205F6B8-243A-4D55-92B2-679839FA563D}" srcOrd="0" destOrd="0" presId="urn:microsoft.com/office/officeart/2018/2/layout/IconVerticalSolidList"/>
    <dgm:cxn modelId="{E79E3F4C-307A-428E-8F59-5DE8D7E8DC26}" type="presParOf" srcId="{375F986C-ED61-485D-8B31-D21602F5D28B}" destId="{E56480D6-BBF1-4792-B69D-CE86866343DB}" srcOrd="1" destOrd="0" presId="urn:microsoft.com/office/officeart/2018/2/layout/IconVerticalSolidList"/>
    <dgm:cxn modelId="{BD348BCC-4CD8-41BF-8E7B-50B9F1A9BF8B}" type="presParOf" srcId="{375F986C-ED61-485D-8B31-D21602F5D28B}" destId="{EBB75BFE-F07A-4CE9-8344-BF60F5A6B946}" srcOrd="2" destOrd="0" presId="urn:microsoft.com/office/officeart/2018/2/layout/IconVerticalSolidList"/>
    <dgm:cxn modelId="{CD1A60DB-5294-4CF3-9877-CD7F50FC65D6}" type="presParOf" srcId="{375F986C-ED61-485D-8B31-D21602F5D28B}" destId="{03796E48-DCB9-4005-816D-EA7AA60418AB}" srcOrd="3" destOrd="0" presId="urn:microsoft.com/office/officeart/2018/2/layout/IconVerticalSolidList"/>
    <dgm:cxn modelId="{87DFBACA-C3F3-40F2-9CDC-F1AFB09E4951}" type="presParOf" srcId="{47959442-F229-4C21-A259-44CA1EAEE142}" destId="{CD513E86-0C75-468C-A85E-97EF6124EF1B}" srcOrd="1" destOrd="0" presId="urn:microsoft.com/office/officeart/2018/2/layout/IconVerticalSolidList"/>
    <dgm:cxn modelId="{E6287E60-3B35-48CB-8BE1-31EC87F845AC}" type="presParOf" srcId="{47959442-F229-4C21-A259-44CA1EAEE142}" destId="{53B3C80C-0AAC-4149-B8A4-78AC8D959A87}" srcOrd="2" destOrd="0" presId="urn:microsoft.com/office/officeart/2018/2/layout/IconVerticalSolidList"/>
    <dgm:cxn modelId="{9BA5CA49-F90A-47B9-90CD-A6CDFE9CFECE}" type="presParOf" srcId="{53B3C80C-0AAC-4149-B8A4-78AC8D959A87}" destId="{B15432DC-C6A7-43EA-9E5F-BCE77438BBD1}" srcOrd="0" destOrd="0" presId="urn:microsoft.com/office/officeart/2018/2/layout/IconVerticalSolidList"/>
    <dgm:cxn modelId="{BAF8A461-8DF4-434E-B589-35749214AC7A}" type="presParOf" srcId="{53B3C80C-0AAC-4149-B8A4-78AC8D959A87}" destId="{141EEE5F-97FA-49D4-8F03-80D3D09E7011}" srcOrd="1" destOrd="0" presId="urn:microsoft.com/office/officeart/2018/2/layout/IconVerticalSolidList"/>
    <dgm:cxn modelId="{AF9D686C-B27B-4676-895A-269C443CE2D1}" type="presParOf" srcId="{53B3C80C-0AAC-4149-B8A4-78AC8D959A87}" destId="{A0B501A1-E770-4137-96FC-028413F33ECA}" srcOrd="2" destOrd="0" presId="urn:microsoft.com/office/officeart/2018/2/layout/IconVerticalSolidList"/>
    <dgm:cxn modelId="{58D42C9A-7069-4570-AE78-934A66DD0275}" type="presParOf" srcId="{53B3C80C-0AAC-4149-B8A4-78AC8D959A87}" destId="{07208480-A2D6-4B46-AE9F-573157D730AE}" srcOrd="3" destOrd="0" presId="urn:microsoft.com/office/officeart/2018/2/layout/IconVerticalSolidList"/>
    <dgm:cxn modelId="{B65868A9-5E9D-42D6-9475-A4E760AAC24D}" type="presParOf" srcId="{47959442-F229-4C21-A259-44CA1EAEE142}" destId="{F9B5CD1E-FBAB-490E-B820-FFF063327A07}" srcOrd="3" destOrd="0" presId="urn:microsoft.com/office/officeart/2018/2/layout/IconVerticalSolidList"/>
    <dgm:cxn modelId="{E7304503-20A9-4D0E-A0ED-6AAE9BA33F30}" type="presParOf" srcId="{47959442-F229-4C21-A259-44CA1EAEE142}" destId="{B2D20498-CD9D-4BBC-942F-D6B0010620C7}" srcOrd="4" destOrd="0" presId="urn:microsoft.com/office/officeart/2018/2/layout/IconVerticalSolidList"/>
    <dgm:cxn modelId="{BB72C815-CAEC-49B1-B914-00933C1D14BE}" type="presParOf" srcId="{B2D20498-CD9D-4BBC-942F-D6B0010620C7}" destId="{E6DD0900-367F-44B3-952A-E91504378267}" srcOrd="0" destOrd="0" presId="urn:microsoft.com/office/officeart/2018/2/layout/IconVerticalSolidList"/>
    <dgm:cxn modelId="{889C6D75-3FF3-4BC1-AC5C-2674C48B2256}" type="presParOf" srcId="{B2D20498-CD9D-4BBC-942F-D6B0010620C7}" destId="{689C8417-0F66-4AE0-A93D-6AB23D1D0F04}" srcOrd="1" destOrd="0" presId="urn:microsoft.com/office/officeart/2018/2/layout/IconVerticalSolidList"/>
    <dgm:cxn modelId="{9D66F645-3F05-4F3A-BDB3-BD80B0BC3D6B}" type="presParOf" srcId="{B2D20498-CD9D-4BBC-942F-D6B0010620C7}" destId="{52A627AF-A6AA-4501-8A1A-7ADEBB8C5F32}" srcOrd="2" destOrd="0" presId="urn:microsoft.com/office/officeart/2018/2/layout/IconVerticalSolidList"/>
    <dgm:cxn modelId="{ECE42AE6-0D37-4042-820B-A0FD474B4B80}" type="presParOf" srcId="{B2D20498-CD9D-4BBC-942F-D6B0010620C7}" destId="{592522DB-A88E-49BC-AE48-94776295238D}" srcOrd="3" destOrd="0" presId="urn:microsoft.com/office/officeart/2018/2/layout/IconVerticalSolidList"/>
    <dgm:cxn modelId="{F736495E-C613-4C32-960F-534DBEFACA32}" type="presParOf" srcId="{47959442-F229-4C21-A259-44CA1EAEE142}" destId="{1029C792-D84C-490F-8675-BB2C55E1DC15}" srcOrd="5" destOrd="0" presId="urn:microsoft.com/office/officeart/2018/2/layout/IconVerticalSolidList"/>
    <dgm:cxn modelId="{E80FD70E-FE31-420D-A2CA-D98886F22586}" type="presParOf" srcId="{47959442-F229-4C21-A259-44CA1EAEE142}" destId="{B5B6F0CE-F38F-4A8D-AFA3-6E28A278996E}" srcOrd="6" destOrd="0" presId="urn:microsoft.com/office/officeart/2018/2/layout/IconVerticalSolidList"/>
    <dgm:cxn modelId="{90ED3163-4EBA-4160-9BD5-4006750CB392}" type="presParOf" srcId="{B5B6F0CE-F38F-4A8D-AFA3-6E28A278996E}" destId="{D40CE3A3-079F-4B79-932F-259FB0435989}" srcOrd="0" destOrd="0" presId="urn:microsoft.com/office/officeart/2018/2/layout/IconVerticalSolidList"/>
    <dgm:cxn modelId="{BF80014B-6342-471A-B08A-7652484040FA}" type="presParOf" srcId="{B5B6F0CE-F38F-4A8D-AFA3-6E28A278996E}" destId="{D2192701-B466-4977-BC78-C38E570DE9FC}" srcOrd="1" destOrd="0" presId="urn:microsoft.com/office/officeart/2018/2/layout/IconVerticalSolidList"/>
    <dgm:cxn modelId="{05063E77-B3C1-42F8-83EB-965260066A22}" type="presParOf" srcId="{B5B6F0CE-F38F-4A8D-AFA3-6E28A278996E}" destId="{05B32AFB-D8D1-4358-91A1-74BE1F3A81FF}" srcOrd="2" destOrd="0" presId="urn:microsoft.com/office/officeart/2018/2/layout/IconVerticalSolidList"/>
    <dgm:cxn modelId="{C749E023-13D3-4657-9DBD-34D1235AD274}" type="presParOf" srcId="{B5B6F0CE-F38F-4A8D-AFA3-6E28A278996E}" destId="{201D6B07-C7D2-45E5-8A92-52C7CD4730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DE777-30AF-4A7A-88CB-253E8FB7BAE2}">
      <dsp:nvSpPr>
        <dsp:cNvPr id="0" name=""/>
        <dsp:cNvSpPr/>
      </dsp:nvSpPr>
      <dsp:spPr>
        <a:xfrm>
          <a:off x="0" y="21816"/>
          <a:ext cx="5181600" cy="1117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Old Documents compliant but difficult to use</a:t>
          </a:r>
        </a:p>
      </dsp:txBody>
      <dsp:txXfrm>
        <a:off x="54541" y="76357"/>
        <a:ext cx="5072518" cy="1008188"/>
      </dsp:txXfrm>
    </dsp:sp>
    <dsp:sp modelId="{49BA27C6-64A7-4470-85B5-655E85C70BB0}">
      <dsp:nvSpPr>
        <dsp:cNvPr id="0" name=""/>
        <dsp:cNvSpPr/>
      </dsp:nvSpPr>
      <dsp:spPr>
        <a:xfrm>
          <a:off x="0" y="1196686"/>
          <a:ext cx="5181600" cy="1117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Began researching online platforms in the Fall of 2020</a:t>
          </a:r>
        </a:p>
      </dsp:txBody>
      <dsp:txXfrm>
        <a:off x="54541" y="1251227"/>
        <a:ext cx="5072518" cy="1008188"/>
      </dsp:txXfrm>
    </dsp:sp>
    <dsp:sp modelId="{82153805-C76A-41BB-857A-2EC3E6ADB1B8}">
      <dsp:nvSpPr>
        <dsp:cNvPr id="0" name=""/>
        <dsp:cNvSpPr/>
      </dsp:nvSpPr>
      <dsp:spPr>
        <a:xfrm>
          <a:off x="0" y="2371557"/>
          <a:ext cx="5181600" cy="1117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Met with Cherry Hill’s curriculum team to learn about Atlas and get feedback</a:t>
          </a:r>
        </a:p>
      </dsp:txBody>
      <dsp:txXfrm>
        <a:off x="54541" y="2426098"/>
        <a:ext cx="5072518" cy="1008188"/>
      </dsp:txXfrm>
    </dsp:sp>
    <dsp:sp modelId="{C5BD8042-0462-4A9B-B062-29F673E0FDC9}">
      <dsp:nvSpPr>
        <dsp:cNvPr id="0" name=""/>
        <dsp:cNvSpPr/>
      </dsp:nvSpPr>
      <dsp:spPr>
        <a:xfrm>
          <a:off x="0" y="3546427"/>
          <a:ext cx="5181600" cy="1117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Shared platform with administrators and decided to move forward with the program Spring of 2021</a:t>
          </a:r>
        </a:p>
      </dsp:txBody>
      <dsp:txXfrm>
        <a:off x="54541" y="3600968"/>
        <a:ext cx="5072518" cy="1008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4A832-060C-4F7E-B71E-99670C8AFD4E}">
      <dsp:nvSpPr>
        <dsp:cNvPr id="0" name=""/>
        <dsp:cNvSpPr/>
      </dsp:nvSpPr>
      <dsp:spPr>
        <a:xfrm>
          <a:off x="2305925" y="903406"/>
          <a:ext cx="333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8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3741" y="947302"/>
        <a:ext cx="18222" cy="3648"/>
      </dsp:txXfrm>
    </dsp:sp>
    <dsp:sp modelId="{69427CF6-F81D-4A0F-8AB7-542A76770BE4}">
      <dsp:nvSpPr>
        <dsp:cNvPr id="0" name=""/>
        <dsp:cNvSpPr/>
      </dsp:nvSpPr>
      <dsp:spPr>
        <a:xfrm>
          <a:off x="723138" y="61019"/>
          <a:ext cx="1584586" cy="17762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Assembled teams of teachers to update curriculum</a:t>
          </a:r>
        </a:p>
      </dsp:txBody>
      <dsp:txXfrm>
        <a:off x="723138" y="61019"/>
        <a:ext cx="1584586" cy="1776214"/>
      </dsp:txXfrm>
    </dsp:sp>
    <dsp:sp modelId="{ACB02DDC-C66E-4A87-849D-9F9E1CCFBBC2}">
      <dsp:nvSpPr>
        <dsp:cNvPr id="0" name=""/>
        <dsp:cNvSpPr/>
      </dsp:nvSpPr>
      <dsp:spPr>
        <a:xfrm>
          <a:off x="4254967" y="903406"/>
          <a:ext cx="333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85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12783" y="947302"/>
        <a:ext cx="18222" cy="3648"/>
      </dsp:txXfrm>
    </dsp:sp>
    <dsp:sp modelId="{26123533-910E-4950-A79C-2ED793A91C26}">
      <dsp:nvSpPr>
        <dsp:cNvPr id="0" name=""/>
        <dsp:cNvSpPr/>
      </dsp:nvSpPr>
      <dsp:spPr>
        <a:xfrm>
          <a:off x="2672180" y="92546"/>
          <a:ext cx="1584586" cy="17131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Worked in the Summer of 2021 to create World Language, Visual and Performing Arts &amp; Science Curriculum K-8</a:t>
          </a:r>
        </a:p>
      </dsp:txBody>
      <dsp:txXfrm>
        <a:off x="2672180" y="92546"/>
        <a:ext cx="1584586" cy="1713160"/>
      </dsp:txXfrm>
    </dsp:sp>
    <dsp:sp modelId="{90C38F6A-C23A-4A68-95BF-58820275C4DB}">
      <dsp:nvSpPr>
        <dsp:cNvPr id="0" name=""/>
        <dsp:cNvSpPr/>
      </dsp:nvSpPr>
      <dsp:spPr>
        <a:xfrm>
          <a:off x="6204008" y="903406"/>
          <a:ext cx="333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854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61825" y="947302"/>
        <a:ext cx="18222" cy="3648"/>
      </dsp:txXfrm>
    </dsp:sp>
    <dsp:sp modelId="{8CFF7166-86FD-4FFF-A71C-FEF27307C954}">
      <dsp:nvSpPr>
        <dsp:cNvPr id="0" name=""/>
        <dsp:cNvSpPr/>
      </dsp:nvSpPr>
      <dsp:spPr>
        <a:xfrm>
          <a:off x="4621222" y="84607"/>
          <a:ext cx="1584586" cy="17290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Updates continued throughout 21-22 school year</a:t>
          </a:r>
        </a:p>
      </dsp:txBody>
      <dsp:txXfrm>
        <a:off x="4621222" y="84607"/>
        <a:ext cx="1584586" cy="1729037"/>
      </dsp:txXfrm>
    </dsp:sp>
    <dsp:sp modelId="{45FD1CF3-AA3E-4233-A8E2-ED5E5E1D3434}">
      <dsp:nvSpPr>
        <dsp:cNvPr id="0" name=""/>
        <dsp:cNvSpPr/>
      </dsp:nvSpPr>
      <dsp:spPr>
        <a:xfrm>
          <a:off x="8375019" y="903406"/>
          <a:ext cx="333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85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32835" y="947302"/>
        <a:ext cx="18222" cy="3648"/>
      </dsp:txXfrm>
    </dsp:sp>
    <dsp:sp modelId="{0A34D3F9-76E3-490E-94E5-8997E2C74A64}">
      <dsp:nvSpPr>
        <dsp:cNvPr id="0" name=""/>
        <dsp:cNvSpPr/>
      </dsp:nvSpPr>
      <dsp:spPr>
        <a:xfrm>
          <a:off x="6570263" y="5210"/>
          <a:ext cx="1806555" cy="188783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Reading Specialists updated the Literacy Curriculum K-5. Select teachers and VMS reading specialist updated Literacy Curriculum 6-8</a:t>
          </a:r>
        </a:p>
      </dsp:txBody>
      <dsp:txXfrm>
        <a:off x="6570263" y="5210"/>
        <a:ext cx="1806555" cy="1887832"/>
      </dsp:txXfrm>
    </dsp:sp>
    <dsp:sp modelId="{A627596C-A619-4AFB-B6F1-44724D3AAABE}">
      <dsp:nvSpPr>
        <dsp:cNvPr id="0" name=""/>
        <dsp:cNvSpPr/>
      </dsp:nvSpPr>
      <dsp:spPr>
        <a:xfrm>
          <a:off x="1515432" y="1803906"/>
          <a:ext cx="8018135" cy="677219"/>
        </a:xfrm>
        <a:custGeom>
          <a:avLst/>
          <a:gdLst/>
          <a:ahLst/>
          <a:cxnLst/>
          <a:rect l="0" t="0" r="0" b="0"/>
          <a:pathLst>
            <a:path>
              <a:moveTo>
                <a:pt x="8018135" y="0"/>
              </a:moveTo>
              <a:lnTo>
                <a:pt x="8018135" y="355709"/>
              </a:lnTo>
              <a:lnTo>
                <a:pt x="0" y="355709"/>
              </a:lnTo>
              <a:lnTo>
                <a:pt x="0" y="677219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23267" y="2140692"/>
        <a:ext cx="402465" cy="3648"/>
      </dsp:txXfrm>
    </dsp:sp>
    <dsp:sp modelId="{854F732A-285C-4E93-BE55-5EF51B7A37DA}">
      <dsp:nvSpPr>
        <dsp:cNvPr id="0" name=""/>
        <dsp:cNvSpPr/>
      </dsp:nvSpPr>
      <dsp:spPr>
        <a:xfrm>
          <a:off x="8741274" y="92546"/>
          <a:ext cx="1584586" cy="17131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Select Teachers updated Math Curriculum K-8.</a:t>
          </a:r>
        </a:p>
      </dsp:txBody>
      <dsp:txXfrm>
        <a:off x="8741274" y="92546"/>
        <a:ext cx="1584586" cy="1713160"/>
      </dsp:txXfrm>
    </dsp:sp>
    <dsp:sp modelId="{AA62AD6F-842A-4780-A10E-972DB9DFCE17}">
      <dsp:nvSpPr>
        <dsp:cNvPr id="0" name=""/>
        <dsp:cNvSpPr/>
      </dsp:nvSpPr>
      <dsp:spPr>
        <a:xfrm>
          <a:off x="2305925" y="3432058"/>
          <a:ext cx="333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8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3741" y="3475954"/>
        <a:ext cx="18222" cy="3648"/>
      </dsp:txXfrm>
    </dsp:sp>
    <dsp:sp modelId="{2F4C0CAF-A94C-4064-AEF5-265FE0D37E8A}">
      <dsp:nvSpPr>
        <dsp:cNvPr id="0" name=""/>
        <dsp:cNvSpPr/>
      </dsp:nvSpPr>
      <dsp:spPr>
        <a:xfrm>
          <a:off x="723138" y="2513525"/>
          <a:ext cx="1584586" cy="19285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STEM teachers working on updates</a:t>
          </a:r>
        </a:p>
      </dsp:txBody>
      <dsp:txXfrm>
        <a:off x="723138" y="2513525"/>
        <a:ext cx="1584586" cy="1928505"/>
      </dsp:txXfrm>
    </dsp:sp>
    <dsp:sp modelId="{730D1503-660B-435A-A9BF-12B9F1B356B1}">
      <dsp:nvSpPr>
        <dsp:cNvPr id="0" name=""/>
        <dsp:cNvSpPr/>
      </dsp:nvSpPr>
      <dsp:spPr>
        <a:xfrm>
          <a:off x="4254967" y="3432058"/>
          <a:ext cx="333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85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12783" y="3475954"/>
        <a:ext cx="18222" cy="3648"/>
      </dsp:txXfrm>
    </dsp:sp>
    <dsp:sp modelId="{1696F8EF-C2A2-4360-B4FF-52FC3C9E32B0}">
      <dsp:nvSpPr>
        <dsp:cNvPr id="0" name=""/>
        <dsp:cNvSpPr/>
      </dsp:nvSpPr>
      <dsp:spPr>
        <a:xfrm>
          <a:off x="2672180" y="2553215"/>
          <a:ext cx="1584586" cy="18491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 and PE teachers updated throughout school year.</a:t>
          </a:r>
        </a:p>
      </dsp:txBody>
      <dsp:txXfrm>
        <a:off x="2672180" y="2553215"/>
        <a:ext cx="1584586" cy="1849127"/>
      </dsp:txXfrm>
    </dsp:sp>
    <dsp:sp modelId="{740C3C74-930E-438C-B257-6E6803143646}">
      <dsp:nvSpPr>
        <dsp:cNvPr id="0" name=""/>
        <dsp:cNvSpPr/>
      </dsp:nvSpPr>
      <dsp:spPr>
        <a:xfrm>
          <a:off x="6204008" y="3432058"/>
          <a:ext cx="333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854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61825" y="3475954"/>
        <a:ext cx="18222" cy="3648"/>
      </dsp:txXfrm>
    </dsp:sp>
    <dsp:sp modelId="{F1BB715D-16CB-402F-A7A4-A70CA20915E5}">
      <dsp:nvSpPr>
        <dsp:cNvPr id="0" name=""/>
        <dsp:cNvSpPr/>
      </dsp:nvSpPr>
      <dsp:spPr>
        <a:xfrm>
          <a:off x="4621222" y="2529403"/>
          <a:ext cx="1584586" cy="18967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Social Studies and Library worked during Summer</a:t>
          </a:r>
        </a:p>
      </dsp:txBody>
      <dsp:txXfrm>
        <a:off x="4621222" y="2529403"/>
        <a:ext cx="1584586" cy="1896750"/>
      </dsp:txXfrm>
    </dsp:sp>
    <dsp:sp modelId="{115DCECF-85F6-4405-9757-709542742608}">
      <dsp:nvSpPr>
        <dsp:cNvPr id="0" name=""/>
        <dsp:cNvSpPr/>
      </dsp:nvSpPr>
      <dsp:spPr>
        <a:xfrm>
          <a:off x="6570263" y="2257497"/>
          <a:ext cx="2374725" cy="24405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646" tIns="81503" rIns="77646" bIns="815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Professional Development Provided to Administrators and Staff Completed.  However, further opportunities available.</a:t>
          </a:r>
        </a:p>
      </dsp:txBody>
      <dsp:txXfrm>
        <a:off x="6570263" y="2257497"/>
        <a:ext cx="2374725" cy="24405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69A09-7433-4F78-9F8B-036BE47C51BE}">
      <dsp:nvSpPr>
        <dsp:cNvPr id="0" name=""/>
        <dsp:cNvSpPr/>
      </dsp:nvSpPr>
      <dsp:spPr>
        <a:xfrm>
          <a:off x="0" y="16883"/>
          <a:ext cx="626364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Clear and Concise Units of Study for all Subjects and Grade Levels</a:t>
          </a:r>
        </a:p>
      </dsp:txBody>
      <dsp:txXfrm>
        <a:off x="50489" y="67372"/>
        <a:ext cx="6162662" cy="933302"/>
      </dsp:txXfrm>
    </dsp:sp>
    <dsp:sp modelId="{934C1ADB-9122-4DC4-9543-0726BF25BBF6}">
      <dsp:nvSpPr>
        <dsp:cNvPr id="0" name=""/>
        <dsp:cNvSpPr/>
      </dsp:nvSpPr>
      <dsp:spPr>
        <a:xfrm>
          <a:off x="0" y="1126043"/>
          <a:ext cx="6263640" cy="10342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Can Easily Monitor Teachers’ Pacing and Implementation of Curriculum</a:t>
          </a:r>
        </a:p>
      </dsp:txBody>
      <dsp:txXfrm>
        <a:off x="50489" y="1176532"/>
        <a:ext cx="6162662" cy="933302"/>
      </dsp:txXfrm>
    </dsp:sp>
    <dsp:sp modelId="{FD51BBAF-E2CF-4CA5-8E84-5450CEEE11A7}">
      <dsp:nvSpPr>
        <dsp:cNvPr id="0" name=""/>
        <dsp:cNvSpPr/>
      </dsp:nvSpPr>
      <dsp:spPr>
        <a:xfrm>
          <a:off x="0" y="2235203"/>
          <a:ext cx="6263640" cy="10342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Allows for Teachers to Collaborate and Share Resources</a:t>
          </a:r>
        </a:p>
      </dsp:txBody>
      <dsp:txXfrm>
        <a:off x="50489" y="2285692"/>
        <a:ext cx="6162662" cy="933302"/>
      </dsp:txXfrm>
    </dsp:sp>
    <dsp:sp modelId="{65D9EF45-2E99-4509-AE4A-CB2DA7754C80}">
      <dsp:nvSpPr>
        <dsp:cNvPr id="0" name=""/>
        <dsp:cNvSpPr/>
      </dsp:nvSpPr>
      <dsp:spPr>
        <a:xfrm>
          <a:off x="0" y="3344363"/>
          <a:ext cx="6263640" cy="10342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Monitor Standards following Assessments</a:t>
          </a:r>
        </a:p>
      </dsp:txBody>
      <dsp:txXfrm>
        <a:off x="50489" y="3394852"/>
        <a:ext cx="6162662" cy="933302"/>
      </dsp:txXfrm>
    </dsp:sp>
    <dsp:sp modelId="{529CC0F5-C35B-4C4E-AD2F-92B0D3ECBD6F}">
      <dsp:nvSpPr>
        <dsp:cNvPr id="0" name=""/>
        <dsp:cNvSpPr/>
      </dsp:nvSpPr>
      <dsp:spPr>
        <a:xfrm>
          <a:off x="0" y="4453523"/>
          <a:ext cx="6263640" cy="10342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Future Updates by the NJDOE will be Easily Completed</a:t>
          </a:r>
        </a:p>
      </dsp:txBody>
      <dsp:txXfrm>
        <a:off x="50489" y="4504012"/>
        <a:ext cx="6162662" cy="9333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5F6B8-243A-4D55-92B2-679839FA563D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480D6-BBF1-4792-B69D-CE86866343DB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96E48-DCB9-4005-816D-EA7AA60418AB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Staff will work in grade level and content teams to share resources and develop consistent assessments</a:t>
          </a:r>
        </a:p>
      </dsp:txBody>
      <dsp:txXfrm>
        <a:off x="1337397" y="2284"/>
        <a:ext cx="4926242" cy="1157919"/>
      </dsp:txXfrm>
    </dsp:sp>
    <dsp:sp modelId="{B15432DC-C6A7-43EA-9E5F-BCE77438BBD1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EEE5F-97FA-49D4-8F03-80D3D09E7011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08480-A2D6-4B46-AE9F-573157D730AE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Principals will monitor lesson plans to ensure in line with curriculum maps</a:t>
          </a:r>
        </a:p>
      </dsp:txBody>
      <dsp:txXfrm>
        <a:off x="1337397" y="1449684"/>
        <a:ext cx="4926242" cy="1157919"/>
      </dsp:txXfrm>
    </dsp:sp>
    <dsp:sp modelId="{E6DD0900-367F-44B3-952A-E91504378267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9C8417-0F66-4AE0-A93D-6AB23D1D0F04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522DB-A88E-49BC-AE48-94776295238D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Following assessments, analyze standards to ensure they are taught at the appropriate frequency and duration</a:t>
          </a:r>
        </a:p>
      </dsp:txBody>
      <dsp:txXfrm>
        <a:off x="1337397" y="2897083"/>
        <a:ext cx="4926242" cy="1157919"/>
      </dsp:txXfrm>
    </dsp:sp>
    <dsp:sp modelId="{D40CE3A3-079F-4B79-932F-259FB0435989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92701-B466-4977-BC78-C38E570DE9FC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D6B07-C7D2-45E5-8A92-52C7CD4730CA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Board Approve Yearly</a:t>
          </a:r>
        </a:p>
      </dsp:txBody>
      <dsp:txXfrm>
        <a:off x="1337397" y="4344483"/>
        <a:ext cx="4926242" cy="115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CDD54-599C-4C8C-8BE6-7401F7C20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940CC-F8AA-406E-8E1C-48D1F5D76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D254-B02E-487E-A030-94FC4FC1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1A3F-9036-4354-AE91-D043E27A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DFC2E-5E42-463A-8106-7DE303D3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6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9F7C-8D2F-4520-AEE8-BC969C9E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BAF33-3C09-42F3-9AA2-D9EFB7640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A95A9-5482-43AC-9706-B5C0B6E4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2E3A5-DDC7-479B-8CEB-C7A18F91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96B7-93FD-4086-8F2F-5AA4F180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1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7D995-5241-4B98-A388-8E07900B2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24E42-0258-4625-9EEF-2390A208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37AEA-94A8-4DE6-8C6B-0B6F53A2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ACD46-B839-4CB5-AD1E-5A1F6BA7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23DBB-83B2-4C8C-9AA7-1A4470B4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51E1B-132B-4243-B4C8-54AC8A21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AB60A-77C3-4B6D-9280-662AA7BA4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19D5-249F-450A-B211-C51952C2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91652-6C34-456F-ACBD-B8C8682E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69E77-DB6A-49AC-AA96-4F8993C0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4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71A5-8DA4-4058-B3FF-18878F1C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0EC57-6A6B-4D4E-8596-12D9A80B2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B4C72-0842-48B9-9632-EF6FDADA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D4BF9-42ED-4E96-8E31-542AB33E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A89D0-A72E-432D-B5E5-78DE3C7A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3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26766-4E17-43B5-A5A1-5140C764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58C9E-1473-49E1-B658-A7ED689C4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7C9FE-4671-4766-8E98-B2E153919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3B24E-AAE2-46D6-8945-5B09D8D6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0AC56-6066-4A16-A8F2-C2BC1CFB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06AA2-A316-47DF-B739-83C377A48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45CF-0ADC-4D26-91EC-A10E9C8D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83014-D85E-406D-8AF6-212F36065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E5CD3-A89D-4DCB-956F-0C3733642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94B6C9-6E64-4EC4-BAD0-2D5E224DA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D77E4-72B8-4413-AC54-E3FF36445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B7A18B-70BB-429C-BABE-3B6A9D71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D68C7-08D3-4643-AB31-E1DC9EA4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984A6C-5131-429B-9286-F474ACE4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3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3B470-90E8-4FFB-951B-2D0142407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AC422-4151-4566-9D42-2DD340D22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29CDF-44B1-473C-B1D3-BC63BB726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06363-68B3-4806-B484-FAA407D8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6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BC3A6-605C-422F-8F03-51468B43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5E530-2AB8-48A9-BB9D-685CA366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2E647-2362-4D42-BAB6-BAF850B6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3480E-0737-49A3-A41F-DC06955B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D5A91-B6D3-4559-B7C7-465EAE6BF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4CDE3-8B15-4E8A-9C4B-7D4197C3A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BDD8E-D7F4-4E93-8DBE-3287122C7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B4EEF-41F0-460E-BDF4-E1920B35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CFB46-6C4A-4BF1-A0A4-C83A54F92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E469-CC8C-4FFA-A96F-8F2255EE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8FC4B-573F-495A-8299-FE1AA2ED8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55623-8ACA-4236-B5EE-D3D2D80FC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8E9F-0A7A-46EA-9BBB-F14AC6C9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66898-41D2-4F29-8DA7-D0EEBF06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3DB6-88D3-4C00-B8ED-0797B8C5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7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36005A-ACAC-414B-A05B-C524AECA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FCCEE-82F7-4704-9D19-3AEF70683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A10A-E187-49E9-990A-88F511FC2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E28B-CE96-462A-B8AA-1747345CAE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393A1-0E99-4199-A0E1-865956F6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23856-43E2-45B5-94A3-32477A15F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AAD2-D3ED-42BF-86DE-39244F51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51ED18-9E22-4135-962C-BC4CF1A53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chemeClr val="tx2"/>
                </a:solidFill>
              </a:rPr>
              <a:t>Atlas Curriculum Digital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450F9-4367-46CE-954C-2D3DB1F1B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Dr. Diane Young</a:t>
            </a:r>
          </a:p>
        </p:txBody>
      </p:sp>
    </p:spTree>
    <p:extLst>
      <p:ext uri="{BB962C8B-B14F-4D97-AF65-F5344CB8AC3E}">
        <p14:creationId xmlns:p14="http://schemas.microsoft.com/office/powerpoint/2010/main" val="92891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A0E30-7D5E-4421-BC37-40A1AE4A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Atlas Implementation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AEAD471C-A162-4037-AD60-D930149E2B2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71105280"/>
              </p:ext>
            </p:extLst>
          </p:nvPr>
        </p:nvGraphicFramePr>
        <p:xfrm>
          <a:off x="838200" y="1491449"/>
          <a:ext cx="5181600" cy="4685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CE7C3-5B40-4B08-A3FF-DA181945F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1550"/>
            <a:ext cx="5181600" cy="47654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Simultaneously, NJDOE announced updates to all curriculum except for Math and Literacy.</a:t>
            </a:r>
          </a:p>
          <a:p>
            <a:r>
              <a:rPr lang="en-US" dirty="0"/>
              <a:t>Implementation was delayed due to COVID, thus all curriculum had to be updated and implemented by September 2022.</a:t>
            </a:r>
          </a:p>
          <a:p>
            <a:r>
              <a:rPr lang="en-US" dirty="0"/>
              <a:t>Also, we were scheduled for QSAC and curriculum required updates to be compliant.</a:t>
            </a:r>
          </a:p>
        </p:txBody>
      </p:sp>
    </p:spTree>
    <p:extLst>
      <p:ext uri="{BB962C8B-B14F-4D97-AF65-F5344CB8AC3E}">
        <p14:creationId xmlns:p14="http://schemas.microsoft.com/office/powerpoint/2010/main" val="33666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ew from top of a car speeding along a bridge">
            <a:extLst>
              <a:ext uri="{FF2B5EF4-FFF2-40B4-BE49-F238E27FC236}">
                <a16:creationId xmlns:a16="http://schemas.microsoft.com/office/drawing/2014/main" id="{98470633-E0FB-44D7-A047-A2D224CDC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0"/>
          <a:stretch/>
        </p:blipFill>
        <p:spPr>
          <a:xfrm>
            <a:off x="3356405" y="32386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C55FE-7FC4-409B-90E2-A31236EE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000" dirty="0"/>
              <a:t>Full Speed Ahead!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0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A39BF-7058-4C4A-ACA8-6FC530D6D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232" b="63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409EE-7A6B-4E17-8A62-A6370F8A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Curriculum Updates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BF64AC-3ACC-4A4A-A3F1-6431B4E4BD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762940"/>
              </p:ext>
            </p:extLst>
          </p:nvPr>
        </p:nvGraphicFramePr>
        <p:xfrm>
          <a:off x="562992" y="1500327"/>
          <a:ext cx="11049000" cy="4703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08431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43C0BF-4D2D-4589-807D-09C5C81A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Benefits of Atlas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257454-DFAE-41A1-AC06-EBA40BFBFD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572743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4323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D30E2-6305-4983-B41E-BEC53E8A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Plan for 2022-2023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E12468-17A4-4C20-AD26-52C1A08D83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017154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18637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3B00A727-FA28-4A9E-B7E9-DD74FA4BB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84E5C-3D59-4154-832F-79FC53B8A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Voorhees School District Curriculum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19C8A-8D1E-4A1F-88C1-9B18FFC46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https://voorhees-public.rubiconatlas.org/</a:t>
            </a:r>
          </a:p>
        </p:txBody>
      </p:sp>
    </p:spTree>
    <p:extLst>
      <p:ext uri="{BB962C8B-B14F-4D97-AF65-F5344CB8AC3E}">
        <p14:creationId xmlns:p14="http://schemas.microsoft.com/office/powerpoint/2010/main" val="6281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08595725-9852-4D51-8DE6-5DABF8405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9" b="135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DA9B0-A42E-45E2-AD61-ADEAD8B03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/>
              <a:t>Questions or Comments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0264E-8EF9-4885-8739-ABF69FA8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Dr. Diane Young</a:t>
            </a:r>
          </a:p>
          <a:p>
            <a:r>
              <a:rPr lang="en-US" sz="2000" dirty="0"/>
              <a:t>Youngd@voorhees.k12.nj.us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470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327</Words>
  <Application>Microsoft Office PowerPoint</Application>
  <PresentationFormat>Widescreen</PresentationFormat>
  <Paragraphs>37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Atlas Curriculum Digital Platform</vt:lpstr>
      <vt:lpstr>Atlas Implementation</vt:lpstr>
      <vt:lpstr>Full Speed Ahead!</vt:lpstr>
      <vt:lpstr>Curriculum Updates</vt:lpstr>
      <vt:lpstr>Benefits of Atlas</vt:lpstr>
      <vt:lpstr>Plan for 2022-2023</vt:lpstr>
      <vt:lpstr>Voorhees School District Curriculum </vt:lpstr>
      <vt:lpstr>Questions or Comments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Curriculum Digital Platform</dc:title>
  <dc:creator>Diane Young</dc:creator>
  <cp:lastModifiedBy>Diane Young</cp:lastModifiedBy>
  <cp:revision>6</cp:revision>
  <cp:lastPrinted>2022-03-07T19:26:30Z</cp:lastPrinted>
  <dcterms:created xsi:type="dcterms:W3CDTF">2022-03-07T18:32:05Z</dcterms:created>
  <dcterms:modified xsi:type="dcterms:W3CDTF">2022-11-17T16:41:22Z</dcterms:modified>
</cp:coreProperties>
</file>